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5"/>
  </p:notesMasterIdLst>
  <p:sldIdLst>
    <p:sldId id="256" r:id="rId5"/>
    <p:sldId id="274" r:id="rId6"/>
    <p:sldId id="271" r:id="rId7"/>
    <p:sldId id="276" r:id="rId8"/>
    <p:sldId id="277" r:id="rId9"/>
    <p:sldId id="278" r:id="rId10"/>
    <p:sldId id="279" r:id="rId11"/>
    <p:sldId id="280" r:id="rId12"/>
    <p:sldId id="283" r:id="rId13"/>
    <p:sldId id="285" r:id="rId14"/>
    <p:sldId id="281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132C2EF-3F2B-4FE0-ACF7-66F0280BA3F5}">
          <p14:sldIdLst>
            <p14:sldId id="256"/>
            <p14:sldId id="274"/>
            <p14:sldId id="271"/>
          </p14:sldIdLst>
        </p14:section>
        <p14:section name="Scalability" id="{37A5A72B-5945-41B1-BE69-2FC3089FF3FC}">
          <p14:sldIdLst>
            <p14:sldId id="276"/>
            <p14:sldId id="277"/>
            <p14:sldId id="278"/>
            <p14:sldId id="279"/>
          </p14:sldIdLst>
        </p14:section>
        <p14:section name="Costs" id="{D22AB8EE-51BC-44CC-95A9-E006EC50C7A5}">
          <p14:sldIdLst>
            <p14:sldId id="280"/>
            <p14:sldId id="283"/>
            <p14:sldId id="285"/>
            <p14:sldId id="281"/>
          </p14:sldIdLst>
        </p14:section>
        <p14:section name="Agility" id="{3E69DDD7-2CAE-4972-9031-F8F2B8A4501C}">
          <p14:sldIdLst>
            <p14:sldId id="284"/>
            <p14:sldId id="286"/>
            <p14:sldId id="287"/>
            <p14:sldId id="288"/>
            <p14:sldId id="289"/>
          </p14:sldIdLst>
        </p14:section>
        <p14:section name="Downsides" id="{EE1AFD6A-8547-4E42-9FAE-2EA5CAFC38D7}">
          <p14:sldIdLst>
            <p14:sldId id="290"/>
            <p14:sldId id="291"/>
            <p14:sldId id="292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A4768-4BE4-48BF-8DD0-F390D4398CE5}" v="1" dt="2025-01-11T02:48:50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801" autoAdjust="0"/>
  </p:normalViewPr>
  <p:slideViewPr>
    <p:cSldViewPr snapToGrid="0">
      <p:cViewPr varScale="1">
        <p:scale>
          <a:sx n="57" d="100"/>
          <a:sy n="57" d="100"/>
        </p:scale>
        <p:origin x="77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505e747c-87be-44c0-94c2-fc4c31a873c1" providerId="ADAL" clId="{62AA4768-4BE4-48BF-8DD0-F390D4398CE5}"/>
    <pc:docChg chg="custSel addSld delSld modSld modSection">
      <pc:chgData name="Shafer, Ethan H MAJ" userId="505e747c-87be-44c0-94c2-fc4c31a873c1" providerId="ADAL" clId="{62AA4768-4BE4-48BF-8DD0-F390D4398CE5}" dt="2025-01-11T02:51:58.319" v="118" actId="700"/>
      <pc:docMkLst>
        <pc:docMk/>
      </pc:docMkLst>
      <pc:sldChg chg="modSp mod">
        <pc:chgData name="Shafer, Ethan H MAJ" userId="505e747c-87be-44c0-94c2-fc4c31a873c1" providerId="ADAL" clId="{62AA4768-4BE4-48BF-8DD0-F390D4398CE5}" dt="2025-01-11T02:50:48.446" v="104" actId="6549"/>
        <pc:sldMkLst>
          <pc:docMk/>
          <pc:sldMk cId="2695136482" sldId="272"/>
        </pc:sldMkLst>
        <pc:spChg chg="mod">
          <ac:chgData name="Shafer, Ethan H MAJ" userId="505e747c-87be-44c0-94c2-fc4c31a873c1" providerId="ADAL" clId="{62AA4768-4BE4-48BF-8DD0-F390D4398CE5}" dt="2025-01-11T02:50:48.446" v="104" actId="6549"/>
          <ac:spMkLst>
            <pc:docMk/>
            <pc:sldMk cId="2695136482" sldId="272"/>
            <ac:spMk id="7" creationId="{D86157BB-C35D-FBD5-BFB5-82112A366424}"/>
          </ac:spMkLst>
        </pc:spChg>
      </pc:sldChg>
      <pc:sldChg chg="del">
        <pc:chgData name="Shafer, Ethan H MAJ" userId="505e747c-87be-44c0-94c2-fc4c31a873c1" providerId="ADAL" clId="{62AA4768-4BE4-48BF-8DD0-F390D4398CE5}" dt="2025-01-11T02:48:54.780" v="0" actId="47"/>
        <pc:sldMkLst>
          <pc:docMk/>
          <pc:sldMk cId="40363239" sldId="273"/>
        </pc:sldMkLst>
      </pc:sldChg>
      <pc:sldChg chg="modNotesTx">
        <pc:chgData name="Shafer, Ethan H MAJ" userId="505e747c-87be-44c0-94c2-fc4c31a873c1" providerId="ADAL" clId="{62AA4768-4BE4-48BF-8DD0-F390D4398CE5}" dt="2025-01-11T02:49:48.985" v="1" actId="20577"/>
        <pc:sldMkLst>
          <pc:docMk/>
          <pc:sldMk cId="4099737139" sldId="280"/>
        </pc:sldMkLst>
      </pc:sldChg>
      <pc:sldChg chg="modNotesTx">
        <pc:chgData name="Shafer, Ethan H MAJ" userId="505e747c-87be-44c0-94c2-fc4c31a873c1" providerId="ADAL" clId="{62AA4768-4BE4-48BF-8DD0-F390D4398CE5}" dt="2025-01-11T02:50:15.052" v="102" actId="20577"/>
        <pc:sldMkLst>
          <pc:docMk/>
          <pc:sldMk cId="3685489447" sldId="283"/>
        </pc:sldMkLst>
      </pc:sldChg>
      <pc:sldChg chg="modNotesTx">
        <pc:chgData name="Shafer, Ethan H MAJ" userId="505e747c-87be-44c0-94c2-fc4c31a873c1" providerId="ADAL" clId="{62AA4768-4BE4-48BF-8DD0-F390D4398CE5}" dt="2025-01-11T02:50:24.183" v="103" actId="20577"/>
        <pc:sldMkLst>
          <pc:docMk/>
          <pc:sldMk cId="3638633020" sldId="284"/>
        </pc:sldMkLst>
      </pc:sldChg>
      <pc:sldChg chg="addSp delSp modSp new mod modClrScheme chgLayout">
        <pc:chgData name="Shafer, Ethan H MAJ" userId="505e747c-87be-44c0-94c2-fc4c31a873c1" providerId="ADAL" clId="{62AA4768-4BE4-48BF-8DD0-F390D4398CE5}" dt="2025-01-11T02:51:58.319" v="118" actId="700"/>
        <pc:sldMkLst>
          <pc:docMk/>
          <pc:sldMk cId="2908382232" sldId="292"/>
        </pc:sldMkLst>
        <pc:spChg chg="mod ord">
          <ac:chgData name="Shafer, Ethan H MAJ" userId="505e747c-87be-44c0-94c2-fc4c31a873c1" providerId="ADAL" clId="{62AA4768-4BE4-48BF-8DD0-F390D4398CE5}" dt="2025-01-11T02:51:58.319" v="118" actId="700"/>
          <ac:spMkLst>
            <pc:docMk/>
            <pc:sldMk cId="2908382232" sldId="292"/>
            <ac:spMk id="2" creationId="{B699D105-86C2-E13B-5A69-2E43206F5BB7}"/>
          </ac:spMkLst>
        </pc:spChg>
        <pc:spChg chg="del mod ord">
          <ac:chgData name="Shafer, Ethan H MAJ" userId="505e747c-87be-44c0-94c2-fc4c31a873c1" providerId="ADAL" clId="{62AA4768-4BE4-48BF-8DD0-F390D4398CE5}" dt="2025-01-11T02:51:58.319" v="118" actId="700"/>
          <ac:spMkLst>
            <pc:docMk/>
            <pc:sldMk cId="2908382232" sldId="292"/>
            <ac:spMk id="3" creationId="{D3A6FA18-0556-5A50-9D9A-C3A20640220F}"/>
          </ac:spMkLst>
        </pc:spChg>
        <pc:spChg chg="mod ord">
          <ac:chgData name="Shafer, Ethan H MAJ" userId="505e747c-87be-44c0-94c2-fc4c31a873c1" providerId="ADAL" clId="{62AA4768-4BE4-48BF-8DD0-F390D4398CE5}" dt="2025-01-11T02:51:58.319" v="118" actId="700"/>
          <ac:spMkLst>
            <pc:docMk/>
            <pc:sldMk cId="2908382232" sldId="292"/>
            <ac:spMk id="4" creationId="{4E7C3C07-0EDB-F9F1-09B3-DBCF31C460FF}"/>
          </ac:spMkLst>
        </pc:spChg>
        <pc:spChg chg="mod ord">
          <ac:chgData name="Shafer, Ethan H MAJ" userId="505e747c-87be-44c0-94c2-fc4c31a873c1" providerId="ADAL" clId="{62AA4768-4BE4-48BF-8DD0-F390D4398CE5}" dt="2025-01-11T02:51:58.319" v="118" actId="700"/>
          <ac:spMkLst>
            <pc:docMk/>
            <pc:sldMk cId="2908382232" sldId="292"/>
            <ac:spMk id="5" creationId="{95511A96-48F3-D231-9BF1-3B01FB9C7B5E}"/>
          </ac:spMkLst>
        </pc:spChg>
        <pc:spChg chg="add mod ord">
          <ac:chgData name="Shafer, Ethan H MAJ" userId="505e747c-87be-44c0-94c2-fc4c31a873c1" providerId="ADAL" clId="{62AA4768-4BE4-48BF-8DD0-F390D4398CE5}" dt="2025-01-11T02:51:58.319" v="118" actId="700"/>
          <ac:spMkLst>
            <pc:docMk/>
            <pc:sldMk cId="2908382232" sldId="292"/>
            <ac:spMk id="6" creationId="{739D2709-C5BC-3CB6-244D-CEA6C591A633}"/>
          </ac:spMkLst>
        </pc:spChg>
      </pc:sldChg>
    </pc:docChg>
  </pc:docChgLst>
  <pc:docChgLst>
    <pc:chgData name="Hamilton, Stephen S COL" userId="432058bd-406f-40c2-96d0-e3ac2cbab621" providerId="ADAL" clId="{DC0CF9F4-2A00-4657-853E-2794FD5B0CB5}"/>
    <pc:docChg chg="custSel modSld">
      <pc:chgData name="Hamilton, Stephen S COL" userId="432058bd-406f-40c2-96d0-e3ac2cbab621" providerId="ADAL" clId="{DC0CF9F4-2A00-4657-853E-2794FD5B0CB5}" dt="2024-01-04T21:21:35.998" v="219" actId="27636"/>
      <pc:docMkLst>
        <pc:docMk/>
      </pc:docMkLst>
      <pc:sldChg chg="modSp mod">
        <pc:chgData name="Hamilton, Stephen S COL" userId="432058bd-406f-40c2-96d0-e3ac2cbab621" providerId="ADAL" clId="{DC0CF9F4-2A00-4657-853E-2794FD5B0CB5}" dt="2024-01-04T21:21:35.998" v="219" actId="27636"/>
        <pc:sldMkLst>
          <pc:docMk/>
          <pc:sldMk cId="1861566228" sldId="257"/>
        </pc:sldMkLst>
        <pc:spChg chg="mod">
          <ac:chgData name="Hamilton, Stephen S COL" userId="432058bd-406f-40c2-96d0-e3ac2cbab621" providerId="ADAL" clId="{DC0CF9F4-2A00-4657-853E-2794FD5B0CB5}" dt="2024-01-04T21:21:35.998" v="219" actId="27636"/>
          <ac:spMkLst>
            <pc:docMk/>
            <pc:sldMk cId="1861566228" sldId="257"/>
            <ac:spMk id="7" creationId="{88A0E8AF-F76D-8938-F433-A48D4345265D}"/>
          </ac:spMkLst>
        </pc:spChg>
        <pc:spChg chg="mod">
          <ac:chgData name="Hamilton, Stephen S COL" userId="432058bd-406f-40c2-96d0-e3ac2cbab621" providerId="ADAL" clId="{DC0CF9F4-2A00-4657-853E-2794FD5B0CB5}" dt="2024-01-04T21:21:35.996" v="218" actId="27636"/>
          <ac:spMkLst>
            <pc:docMk/>
            <pc:sldMk cId="1861566228" sldId="257"/>
            <ac:spMk id="9" creationId="{5A72037D-A0C0-35D7-380E-CE2C7DD9AD08}"/>
          </ac:spMkLst>
        </pc:spChg>
      </pc:sldChg>
    </pc:docChg>
  </pc:docChgLst>
  <pc:docChgLst>
    <pc:chgData name="Shafer, Ethan H CPT" userId="505e747c-87be-44c0-94c2-fc4c31a873c1" providerId="ADAL" clId="{DE2BA1B1-98AC-42F1-B3A8-A24A4738B72C}"/>
    <pc:docChg chg="modSld">
      <pc:chgData name="Shafer, Ethan H CPT" userId="505e747c-87be-44c0-94c2-fc4c31a873c1" providerId="ADAL" clId="{DE2BA1B1-98AC-42F1-B3A8-A24A4738B72C}" dt="2024-01-07T16:33:11.963" v="4" actId="20577"/>
      <pc:docMkLst>
        <pc:docMk/>
      </pc:docMkLst>
      <pc:sldChg chg="modSp mod">
        <pc:chgData name="Shafer, Ethan H CPT" userId="505e747c-87be-44c0-94c2-fc4c31a873c1" providerId="ADAL" clId="{DE2BA1B1-98AC-42F1-B3A8-A24A4738B72C}" dt="2024-01-07T16:33:11.963" v="4" actId="20577"/>
        <pc:sldMkLst>
          <pc:docMk/>
          <pc:sldMk cId="2695136482" sldId="272"/>
        </pc:sldMkLst>
        <pc:spChg chg="mod">
          <ac:chgData name="Shafer, Ethan H CPT" userId="505e747c-87be-44c0-94c2-fc4c31a873c1" providerId="ADAL" clId="{DE2BA1B1-98AC-42F1-B3A8-A24A4738B72C}" dt="2024-01-07T16:33:11.963" v="4" actId="20577"/>
          <ac:spMkLst>
            <pc:docMk/>
            <pc:sldMk cId="2695136482" sldId="272"/>
            <ac:spMk id="7" creationId="{D86157BB-C35D-FBD5-BFB5-82112A366424}"/>
          </ac:spMkLst>
        </pc:spChg>
      </pc:sldChg>
    </pc:docChg>
  </pc:docChgLst>
  <pc:docChgLst>
    <pc:chgData name="Shafer, Ethan H CPT" userId="505e747c-87be-44c0-94c2-fc4c31a873c1" providerId="ADAL" clId="{4C704DB0-A89F-4D12-8507-BB0C509374D8}"/>
    <pc:docChg chg="undo custSel addSld delSld modSld sldOrd addSection delSection modSection">
      <pc:chgData name="Shafer, Ethan H CPT" userId="505e747c-87be-44c0-94c2-fc4c31a873c1" providerId="ADAL" clId="{4C704DB0-A89F-4D12-8507-BB0C509374D8}" dt="2024-01-11T19:27:45.328" v="2160" actId="20577"/>
      <pc:docMkLst>
        <pc:docMk/>
      </pc:docMkLst>
      <pc:sldChg chg="modSp">
        <pc:chgData name="Shafer, Ethan H CPT" userId="505e747c-87be-44c0-94c2-fc4c31a873c1" providerId="ADAL" clId="{4C704DB0-A89F-4D12-8507-BB0C509374D8}" dt="2024-01-07T16:44:07.497" v="15" actId="20577"/>
        <pc:sldMkLst>
          <pc:docMk/>
          <pc:sldMk cId="1252466205" sldId="256"/>
        </pc:sldMkLst>
        <pc:spChg chg="mod">
          <ac:chgData name="Shafer, Ethan H CPT" userId="505e747c-87be-44c0-94c2-fc4c31a873c1" providerId="ADAL" clId="{4C704DB0-A89F-4D12-8507-BB0C509374D8}" dt="2024-01-07T16:44:07.497" v="15" actId="20577"/>
          <ac:spMkLst>
            <pc:docMk/>
            <pc:sldMk cId="1252466205" sldId="256"/>
            <ac:spMk id="3" creationId="{8ED0EF80-869B-4141-5931-91ED45F7B057}"/>
          </ac:spMkLst>
        </pc:spChg>
      </pc:sldChg>
      <pc:sldChg chg="del">
        <pc:chgData name="Shafer, Ethan H CPT" userId="505e747c-87be-44c0-94c2-fc4c31a873c1" providerId="ADAL" clId="{4C704DB0-A89F-4D12-8507-BB0C509374D8}" dt="2024-01-07T16:44:13.081" v="16" actId="47"/>
        <pc:sldMkLst>
          <pc:docMk/>
          <pc:sldMk cId="1861566228" sldId="257"/>
        </pc:sldMkLst>
      </pc:sldChg>
      <pc:sldChg chg="del">
        <pc:chgData name="Shafer, Ethan H CPT" userId="505e747c-87be-44c0-94c2-fc4c31a873c1" providerId="ADAL" clId="{4C704DB0-A89F-4D12-8507-BB0C509374D8}" dt="2024-01-07T16:44:13.081" v="16" actId="47"/>
        <pc:sldMkLst>
          <pc:docMk/>
          <pc:sldMk cId="1166394099" sldId="258"/>
        </pc:sldMkLst>
      </pc:sldChg>
      <pc:sldChg chg="del">
        <pc:chgData name="Shafer, Ethan H CPT" userId="505e747c-87be-44c0-94c2-fc4c31a873c1" providerId="ADAL" clId="{4C704DB0-A89F-4D12-8507-BB0C509374D8}" dt="2024-01-07T16:44:13.081" v="16" actId="47"/>
        <pc:sldMkLst>
          <pc:docMk/>
          <pc:sldMk cId="2952231859" sldId="259"/>
        </pc:sldMkLst>
      </pc:sldChg>
      <pc:sldChg chg="del">
        <pc:chgData name="Shafer, Ethan H CPT" userId="505e747c-87be-44c0-94c2-fc4c31a873c1" providerId="ADAL" clId="{4C704DB0-A89F-4D12-8507-BB0C509374D8}" dt="2024-01-07T16:44:13.081" v="16" actId="47"/>
        <pc:sldMkLst>
          <pc:docMk/>
          <pc:sldMk cId="3574414367" sldId="260"/>
        </pc:sldMkLst>
      </pc:sldChg>
      <pc:sldChg chg="del">
        <pc:chgData name="Shafer, Ethan H CPT" userId="505e747c-87be-44c0-94c2-fc4c31a873c1" providerId="ADAL" clId="{4C704DB0-A89F-4D12-8507-BB0C509374D8}" dt="2024-01-07T16:44:13.081" v="16" actId="47"/>
        <pc:sldMkLst>
          <pc:docMk/>
          <pc:sldMk cId="571101686" sldId="261"/>
        </pc:sldMkLst>
      </pc:sldChg>
      <pc:sldChg chg="del">
        <pc:chgData name="Shafer, Ethan H CPT" userId="505e747c-87be-44c0-94c2-fc4c31a873c1" providerId="ADAL" clId="{4C704DB0-A89F-4D12-8507-BB0C509374D8}" dt="2024-01-07T16:44:13.081" v="16" actId="47"/>
        <pc:sldMkLst>
          <pc:docMk/>
          <pc:sldMk cId="1846344638" sldId="262"/>
        </pc:sldMkLst>
      </pc:sldChg>
      <pc:sldChg chg="del">
        <pc:chgData name="Shafer, Ethan H CPT" userId="505e747c-87be-44c0-94c2-fc4c31a873c1" providerId="ADAL" clId="{4C704DB0-A89F-4D12-8507-BB0C509374D8}" dt="2024-01-07T16:44:13.081" v="16" actId="47"/>
        <pc:sldMkLst>
          <pc:docMk/>
          <pc:sldMk cId="2379544849" sldId="263"/>
        </pc:sldMkLst>
      </pc:sldChg>
      <pc:sldChg chg="add del">
        <pc:chgData name="Shafer, Ethan H CPT" userId="505e747c-87be-44c0-94c2-fc4c31a873c1" providerId="ADAL" clId="{4C704DB0-A89F-4D12-8507-BB0C509374D8}" dt="2024-01-07T16:51:29.171" v="68" actId="47"/>
        <pc:sldMkLst>
          <pc:docMk/>
          <pc:sldMk cId="519020164" sldId="264"/>
        </pc:sldMkLst>
      </pc:sldChg>
      <pc:sldChg chg="modSp add del mod">
        <pc:chgData name="Shafer, Ethan H CPT" userId="505e747c-87be-44c0-94c2-fc4c31a873c1" providerId="ADAL" clId="{4C704DB0-A89F-4D12-8507-BB0C509374D8}" dt="2024-01-07T16:51:29.171" v="68" actId="47"/>
        <pc:sldMkLst>
          <pc:docMk/>
          <pc:sldMk cId="3211415303" sldId="265"/>
        </pc:sldMkLst>
        <pc:spChg chg="mod">
          <ac:chgData name="Shafer, Ethan H CPT" userId="505e747c-87be-44c0-94c2-fc4c31a873c1" providerId="ADAL" clId="{4C704DB0-A89F-4D12-8507-BB0C509374D8}" dt="2024-01-07T16:47:52.399" v="54" actId="20577"/>
          <ac:spMkLst>
            <pc:docMk/>
            <pc:sldMk cId="3211415303" sldId="265"/>
            <ac:spMk id="4" creationId="{67966979-98FA-CB25-0F23-316AD3D101F3}"/>
          </ac:spMkLst>
        </pc:spChg>
      </pc:sldChg>
      <pc:sldChg chg="add del">
        <pc:chgData name="Shafer, Ethan H CPT" userId="505e747c-87be-44c0-94c2-fc4c31a873c1" providerId="ADAL" clId="{4C704DB0-A89F-4D12-8507-BB0C509374D8}" dt="2024-01-07T16:51:29.171" v="68" actId="47"/>
        <pc:sldMkLst>
          <pc:docMk/>
          <pc:sldMk cId="1613365153" sldId="266"/>
        </pc:sldMkLst>
      </pc:sldChg>
      <pc:sldChg chg="del">
        <pc:chgData name="Shafer, Ethan H CPT" userId="505e747c-87be-44c0-94c2-fc4c31a873c1" providerId="ADAL" clId="{4C704DB0-A89F-4D12-8507-BB0C509374D8}" dt="2024-01-07T16:44:34.368" v="23" actId="47"/>
        <pc:sldMkLst>
          <pc:docMk/>
          <pc:sldMk cId="3373289461" sldId="267"/>
        </pc:sldMkLst>
      </pc:sldChg>
      <pc:sldChg chg="add del">
        <pc:chgData name="Shafer, Ethan H CPT" userId="505e747c-87be-44c0-94c2-fc4c31a873c1" providerId="ADAL" clId="{4C704DB0-A89F-4D12-8507-BB0C509374D8}" dt="2024-01-07T16:51:29.171" v="68" actId="47"/>
        <pc:sldMkLst>
          <pc:docMk/>
          <pc:sldMk cId="3823963920" sldId="268"/>
        </pc:sldMkLst>
      </pc:sldChg>
      <pc:sldChg chg="add del">
        <pc:chgData name="Shafer, Ethan H CPT" userId="505e747c-87be-44c0-94c2-fc4c31a873c1" providerId="ADAL" clId="{4C704DB0-A89F-4D12-8507-BB0C509374D8}" dt="2024-01-07T16:51:29.171" v="68" actId="47"/>
        <pc:sldMkLst>
          <pc:docMk/>
          <pc:sldMk cId="2163444791" sldId="269"/>
        </pc:sldMkLst>
      </pc:sldChg>
      <pc:sldChg chg="add del">
        <pc:chgData name="Shafer, Ethan H CPT" userId="505e747c-87be-44c0-94c2-fc4c31a873c1" providerId="ADAL" clId="{4C704DB0-A89F-4D12-8507-BB0C509374D8}" dt="2024-01-07T16:51:29.171" v="68" actId="47"/>
        <pc:sldMkLst>
          <pc:docMk/>
          <pc:sldMk cId="2358855643" sldId="270"/>
        </pc:sldMkLst>
      </pc:sldChg>
      <pc:sldChg chg="addSp delSp modSp add del mod ord modAnim modNotesTx">
        <pc:chgData name="Shafer, Ethan H CPT" userId="505e747c-87be-44c0-94c2-fc4c31a873c1" providerId="ADAL" clId="{4C704DB0-A89F-4D12-8507-BB0C509374D8}" dt="2024-01-07T17:15:54.908" v="1097" actId="14100"/>
        <pc:sldMkLst>
          <pc:docMk/>
          <pc:sldMk cId="3223044430" sldId="271"/>
        </pc:sldMkLst>
        <pc:spChg chg="add del">
          <ac:chgData name="Shafer, Ethan H CPT" userId="505e747c-87be-44c0-94c2-fc4c31a873c1" providerId="ADAL" clId="{4C704DB0-A89F-4D12-8507-BB0C509374D8}" dt="2024-01-07T17:03:36.179" v="76" actId="478"/>
          <ac:spMkLst>
            <pc:docMk/>
            <pc:sldMk cId="3223044430" sldId="271"/>
            <ac:spMk id="3" creationId="{9E23456A-38A2-9C87-9995-AA067CB10365}"/>
          </ac:spMkLst>
        </pc:spChg>
        <pc:spChg chg="add mod">
          <ac:chgData name="Shafer, Ethan H CPT" userId="505e747c-87be-44c0-94c2-fc4c31a873c1" providerId="ADAL" clId="{4C704DB0-A89F-4D12-8507-BB0C509374D8}" dt="2024-01-07T17:03:56.138" v="81" actId="208"/>
          <ac:spMkLst>
            <pc:docMk/>
            <pc:sldMk cId="3223044430" sldId="271"/>
            <ac:spMk id="7" creationId="{155ABA4A-0DE9-2A92-2188-274379D78186}"/>
          </ac:spMkLst>
        </pc:spChg>
        <pc:spChg chg="add mod">
          <ac:chgData name="Shafer, Ethan H CPT" userId="505e747c-87be-44c0-94c2-fc4c31a873c1" providerId="ADAL" clId="{4C704DB0-A89F-4D12-8507-BB0C509374D8}" dt="2024-01-07T17:04:03.927" v="85" actId="1076"/>
          <ac:spMkLst>
            <pc:docMk/>
            <pc:sldMk cId="3223044430" sldId="271"/>
            <ac:spMk id="8" creationId="{2E407FAF-95AF-73E6-6E02-0A699459F166}"/>
          </ac:spMkLst>
        </pc:spChg>
        <pc:spChg chg="add mod">
          <ac:chgData name="Shafer, Ethan H CPT" userId="505e747c-87be-44c0-94c2-fc4c31a873c1" providerId="ADAL" clId="{4C704DB0-A89F-4D12-8507-BB0C509374D8}" dt="2024-01-07T17:15:54.908" v="1097" actId="14100"/>
          <ac:spMkLst>
            <pc:docMk/>
            <pc:sldMk cId="3223044430" sldId="271"/>
            <ac:spMk id="9" creationId="{5E6BDB62-B8BC-D7AE-BA28-7F8E4DA88FD9}"/>
          </ac:spMkLst>
        </pc:spChg>
        <pc:picChg chg="mod">
          <ac:chgData name="Shafer, Ethan H CPT" userId="505e747c-87be-44c0-94c2-fc4c31a873c1" providerId="ADAL" clId="{4C704DB0-A89F-4D12-8507-BB0C509374D8}" dt="2024-01-07T17:03:59.545" v="84" actId="1076"/>
          <ac:picMkLst>
            <pc:docMk/>
            <pc:sldMk cId="3223044430" sldId="271"/>
            <ac:picMk id="6" creationId="{1161ED8F-0518-01DB-44E1-CC76848A0FFD}"/>
          </ac:picMkLst>
        </pc:picChg>
      </pc:sldChg>
      <pc:sldChg chg="modSp mod">
        <pc:chgData name="Shafer, Ethan H CPT" userId="505e747c-87be-44c0-94c2-fc4c31a873c1" providerId="ADAL" clId="{4C704DB0-A89F-4D12-8507-BB0C509374D8}" dt="2024-01-07T19:05:56.487" v="1507" actId="20577"/>
        <pc:sldMkLst>
          <pc:docMk/>
          <pc:sldMk cId="2695136482" sldId="272"/>
        </pc:sldMkLst>
        <pc:spChg chg="mod">
          <ac:chgData name="Shafer, Ethan H CPT" userId="505e747c-87be-44c0-94c2-fc4c31a873c1" providerId="ADAL" clId="{4C704DB0-A89F-4D12-8507-BB0C509374D8}" dt="2024-01-07T19:05:56.487" v="1507" actId="20577"/>
          <ac:spMkLst>
            <pc:docMk/>
            <pc:sldMk cId="2695136482" sldId="272"/>
            <ac:spMk id="7" creationId="{D86157BB-C35D-FBD5-BFB5-82112A366424}"/>
          </ac:spMkLst>
        </pc:spChg>
      </pc:sldChg>
      <pc:sldChg chg="modSp new mod">
        <pc:chgData name="Shafer, Ethan H CPT" userId="505e747c-87be-44c0-94c2-fc4c31a873c1" providerId="ADAL" clId="{4C704DB0-A89F-4D12-8507-BB0C509374D8}" dt="2024-01-07T16:44:21.083" v="22" actId="20577"/>
        <pc:sldMkLst>
          <pc:docMk/>
          <pc:sldMk cId="40363239" sldId="273"/>
        </pc:sldMkLst>
        <pc:spChg chg="mod">
          <ac:chgData name="Shafer, Ethan H CPT" userId="505e747c-87be-44c0-94c2-fc4c31a873c1" providerId="ADAL" clId="{4C704DB0-A89F-4D12-8507-BB0C509374D8}" dt="2024-01-07T16:44:21.083" v="22" actId="20577"/>
          <ac:spMkLst>
            <pc:docMk/>
            <pc:sldMk cId="40363239" sldId="273"/>
            <ac:spMk id="2" creationId="{A0A5CF6D-9BAD-C521-E475-0723FFDBEF31}"/>
          </ac:spMkLst>
        </pc:spChg>
      </pc:sldChg>
      <pc:sldChg chg="addSp delSp modSp new mod ord modClrScheme chgLayout">
        <pc:chgData name="Shafer, Ethan H CPT" userId="505e747c-87be-44c0-94c2-fc4c31a873c1" providerId="ADAL" clId="{4C704DB0-A89F-4D12-8507-BB0C509374D8}" dt="2024-01-07T18:35:35.056" v="1135" actId="113"/>
        <pc:sldMkLst>
          <pc:docMk/>
          <pc:sldMk cId="1295571544" sldId="274"/>
        </pc:sldMkLst>
        <pc:spChg chg="del mod ord">
          <ac:chgData name="Shafer, Ethan H CPT" userId="505e747c-87be-44c0-94c2-fc4c31a873c1" providerId="ADAL" clId="{4C704DB0-A89F-4D12-8507-BB0C509374D8}" dt="2024-01-07T16:47:41.342" v="30" actId="700"/>
          <ac:spMkLst>
            <pc:docMk/>
            <pc:sldMk cId="1295571544" sldId="274"/>
            <ac:spMk id="2" creationId="{889C892F-D1A6-A522-E824-D6DE2596098A}"/>
          </ac:spMkLst>
        </pc:spChg>
        <pc:spChg chg="del mod ord">
          <ac:chgData name="Shafer, Ethan H CPT" userId="505e747c-87be-44c0-94c2-fc4c31a873c1" providerId="ADAL" clId="{4C704DB0-A89F-4D12-8507-BB0C509374D8}" dt="2024-01-07T16:47:41.342" v="30" actId="700"/>
          <ac:spMkLst>
            <pc:docMk/>
            <pc:sldMk cId="1295571544" sldId="274"/>
            <ac:spMk id="3" creationId="{45EBDB73-DC67-98A8-6002-01FB6B2475E9}"/>
          </ac:spMkLst>
        </pc:spChg>
        <pc:spChg chg="del">
          <ac:chgData name="Shafer, Ethan H CPT" userId="505e747c-87be-44c0-94c2-fc4c31a873c1" providerId="ADAL" clId="{4C704DB0-A89F-4D12-8507-BB0C509374D8}" dt="2024-01-07T16:47:41.342" v="30" actId="700"/>
          <ac:spMkLst>
            <pc:docMk/>
            <pc:sldMk cId="1295571544" sldId="274"/>
            <ac:spMk id="4" creationId="{70A361F8-15C5-B63D-165B-227DB8B5CD01}"/>
          </ac:spMkLst>
        </pc:spChg>
        <pc:spChg chg="del">
          <ac:chgData name="Shafer, Ethan H CPT" userId="505e747c-87be-44c0-94c2-fc4c31a873c1" providerId="ADAL" clId="{4C704DB0-A89F-4D12-8507-BB0C509374D8}" dt="2024-01-07T16:47:41.342" v="30" actId="700"/>
          <ac:spMkLst>
            <pc:docMk/>
            <pc:sldMk cId="1295571544" sldId="274"/>
            <ac:spMk id="5" creationId="{83E040B7-1107-0790-CD10-1AD7BF76C1C9}"/>
          </ac:spMkLst>
        </pc:spChg>
        <pc:spChg chg="del">
          <ac:chgData name="Shafer, Ethan H CPT" userId="505e747c-87be-44c0-94c2-fc4c31a873c1" providerId="ADAL" clId="{4C704DB0-A89F-4D12-8507-BB0C509374D8}" dt="2024-01-07T16:47:41.342" v="30" actId="700"/>
          <ac:spMkLst>
            <pc:docMk/>
            <pc:sldMk cId="1295571544" sldId="274"/>
            <ac:spMk id="6" creationId="{8CE331CD-3E6B-D06F-5A68-168E2B7376D9}"/>
          </ac:spMkLst>
        </pc:spChg>
        <pc:spChg chg="del">
          <ac:chgData name="Shafer, Ethan H CPT" userId="505e747c-87be-44c0-94c2-fc4c31a873c1" providerId="ADAL" clId="{4C704DB0-A89F-4D12-8507-BB0C509374D8}" dt="2024-01-07T16:47:41.342" v="30" actId="700"/>
          <ac:spMkLst>
            <pc:docMk/>
            <pc:sldMk cId="1295571544" sldId="274"/>
            <ac:spMk id="7" creationId="{28188453-656D-1329-3C3E-861D4956D2A0}"/>
          </ac:spMkLst>
        </pc:spChg>
        <pc:spChg chg="del">
          <ac:chgData name="Shafer, Ethan H CPT" userId="505e747c-87be-44c0-94c2-fc4c31a873c1" providerId="ADAL" clId="{4C704DB0-A89F-4D12-8507-BB0C509374D8}" dt="2024-01-07T16:47:41.342" v="30" actId="700"/>
          <ac:spMkLst>
            <pc:docMk/>
            <pc:sldMk cId="1295571544" sldId="274"/>
            <ac:spMk id="8" creationId="{C3738911-1E2B-105C-B663-F5CA55C38C64}"/>
          </ac:spMkLst>
        </pc:spChg>
        <pc:spChg chg="mod ord">
          <ac:chgData name="Shafer, Ethan H CPT" userId="505e747c-87be-44c0-94c2-fc4c31a873c1" providerId="ADAL" clId="{4C704DB0-A89F-4D12-8507-BB0C509374D8}" dt="2024-01-07T16:47:41.342" v="30" actId="700"/>
          <ac:spMkLst>
            <pc:docMk/>
            <pc:sldMk cId="1295571544" sldId="274"/>
            <ac:spMk id="9" creationId="{DC567770-00E5-F1F0-B1F8-F6B96535A68D}"/>
          </ac:spMkLst>
        </pc:spChg>
        <pc:spChg chg="mod ord">
          <ac:chgData name="Shafer, Ethan H CPT" userId="505e747c-87be-44c0-94c2-fc4c31a873c1" providerId="ADAL" clId="{4C704DB0-A89F-4D12-8507-BB0C509374D8}" dt="2024-01-07T16:47:41.342" v="30" actId="700"/>
          <ac:spMkLst>
            <pc:docMk/>
            <pc:sldMk cId="1295571544" sldId="274"/>
            <ac:spMk id="10" creationId="{8B3AFDCF-3DA3-08D2-6C2E-598625CD6722}"/>
          </ac:spMkLst>
        </pc:spChg>
        <pc:spChg chg="add mod ord">
          <ac:chgData name="Shafer, Ethan H CPT" userId="505e747c-87be-44c0-94c2-fc4c31a873c1" providerId="ADAL" clId="{4C704DB0-A89F-4D12-8507-BB0C509374D8}" dt="2024-01-07T16:47:44.864" v="47" actId="20577"/>
          <ac:spMkLst>
            <pc:docMk/>
            <pc:sldMk cId="1295571544" sldId="274"/>
            <ac:spMk id="11" creationId="{BC5F3FA6-2709-981C-597F-6614A642AFFF}"/>
          </ac:spMkLst>
        </pc:spChg>
        <pc:spChg chg="add mod ord">
          <ac:chgData name="Shafer, Ethan H CPT" userId="505e747c-87be-44c0-94c2-fc4c31a873c1" providerId="ADAL" clId="{4C704DB0-A89F-4D12-8507-BB0C509374D8}" dt="2024-01-07T18:35:35.056" v="1135" actId="113"/>
          <ac:spMkLst>
            <pc:docMk/>
            <pc:sldMk cId="1295571544" sldId="274"/>
            <ac:spMk id="12" creationId="{40E2BF1D-0EAC-27BA-A810-2F514A1D5602}"/>
          </ac:spMkLst>
        </pc:spChg>
      </pc:sldChg>
      <pc:sldChg chg="addSp delSp modSp new del mod ord">
        <pc:chgData name="Shafer, Ethan H CPT" userId="505e747c-87be-44c0-94c2-fc4c31a873c1" providerId="ADAL" clId="{4C704DB0-A89F-4D12-8507-BB0C509374D8}" dt="2024-01-07T17:04:54.696" v="107" actId="47"/>
        <pc:sldMkLst>
          <pc:docMk/>
          <pc:sldMk cId="3873193897" sldId="275"/>
        </pc:sldMkLst>
        <pc:spChg chg="mod">
          <ac:chgData name="Shafer, Ethan H CPT" userId="505e747c-87be-44c0-94c2-fc4c31a873c1" providerId="ADAL" clId="{4C704DB0-A89F-4D12-8507-BB0C509374D8}" dt="2024-01-07T17:04:46.008" v="103" actId="20577"/>
          <ac:spMkLst>
            <pc:docMk/>
            <pc:sldMk cId="3873193897" sldId="275"/>
            <ac:spMk id="2" creationId="{E7EF3179-3F2A-1F9A-885D-8579718FF65C}"/>
          </ac:spMkLst>
        </pc:spChg>
        <pc:spChg chg="add del">
          <ac:chgData name="Shafer, Ethan H CPT" userId="505e747c-87be-44c0-94c2-fc4c31a873c1" providerId="ADAL" clId="{4C704DB0-A89F-4D12-8507-BB0C509374D8}" dt="2024-01-07T17:04:49.733" v="105"/>
          <ac:spMkLst>
            <pc:docMk/>
            <pc:sldMk cId="3873193897" sldId="275"/>
            <ac:spMk id="3" creationId="{53209C83-6421-EDFB-FCBF-4E17F2886025}"/>
          </ac:spMkLst>
        </pc:spChg>
        <pc:picChg chg="add del mod">
          <ac:chgData name="Shafer, Ethan H CPT" userId="505e747c-87be-44c0-94c2-fc4c31a873c1" providerId="ADAL" clId="{4C704DB0-A89F-4D12-8507-BB0C509374D8}" dt="2024-01-07T17:04:49.733" v="105"/>
          <ac:picMkLst>
            <pc:docMk/>
            <pc:sldMk cId="3873193897" sldId="275"/>
            <ac:picMk id="6" creationId="{90682CCD-E7CB-F80B-9934-9B40420BB31A}"/>
          </ac:picMkLst>
        </pc:picChg>
      </pc:sldChg>
      <pc:sldChg chg="delSp modSp add mod delAnim modAnim modNotesTx">
        <pc:chgData name="Shafer, Ethan H CPT" userId="505e747c-87be-44c0-94c2-fc4c31a873c1" providerId="ADAL" clId="{4C704DB0-A89F-4D12-8507-BB0C509374D8}" dt="2024-01-07T17:06:41.422" v="201" actId="20577"/>
        <pc:sldMkLst>
          <pc:docMk/>
          <pc:sldMk cId="2001281876" sldId="276"/>
        </pc:sldMkLst>
        <pc:spChg chg="mod">
          <ac:chgData name="Shafer, Ethan H CPT" userId="505e747c-87be-44c0-94c2-fc4c31a873c1" providerId="ADAL" clId="{4C704DB0-A89F-4D12-8507-BB0C509374D8}" dt="2024-01-07T17:04:58.104" v="118" actId="20577"/>
          <ac:spMkLst>
            <pc:docMk/>
            <pc:sldMk cId="2001281876" sldId="276"/>
            <ac:spMk id="2" creationId="{74CEA9F0-E6E4-F3F0-D4DB-EC3C72572BC8}"/>
          </ac:spMkLst>
        </pc:spChg>
        <pc:spChg chg="del">
          <ac:chgData name="Shafer, Ethan H CPT" userId="505e747c-87be-44c0-94c2-fc4c31a873c1" providerId="ADAL" clId="{4C704DB0-A89F-4D12-8507-BB0C509374D8}" dt="2024-01-07T17:05:02.329" v="120" actId="478"/>
          <ac:spMkLst>
            <pc:docMk/>
            <pc:sldMk cId="2001281876" sldId="276"/>
            <ac:spMk id="8" creationId="{2E407FAF-95AF-73E6-6E02-0A699459F166}"/>
          </ac:spMkLst>
        </pc:spChg>
        <pc:spChg chg="del">
          <ac:chgData name="Shafer, Ethan H CPT" userId="505e747c-87be-44c0-94c2-fc4c31a873c1" providerId="ADAL" clId="{4C704DB0-A89F-4D12-8507-BB0C509374D8}" dt="2024-01-07T17:05:00.467" v="119" actId="478"/>
          <ac:spMkLst>
            <pc:docMk/>
            <pc:sldMk cId="2001281876" sldId="276"/>
            <ac:spMk id="9" creationId="{5E6BDB62-B8BC-D7AE-BA28-7F8E4DA88FD9}"/>
          </ac:spMkLst>
        </pc:spChg>
      </pc:sldChg>
      <pc:sldChg chg="new del">
        <pc:chgData name="Shafer, Ethan H CPT" userId="505e747c-87be-44c0-94c2-fc4c31a873c1" providerId="ADAL" clId="{4C704DB0-A89F-4D12-8507-BB0C509374D8}" dt="2024-01-07T17:03:20.463" v="74" actId="47"/>
        <pc:sldMkLst>
          <pc:docMk/>
          <pc:sldMk cId="2537701428" sldId="276"/>
        </pc:sldMkLst>
      </pc:sldChg>
      <pc:sldChg chg="addSp delSp modSp new mod modNotesTx">
        <pc:chgData name="Shafer, Ethan H CPT" userId="505e747c-87be-44c0-94c2-fc4c31a873c1" providerId="ADAL" clId="{4C704DB0-A89F-4D12-8507-BB0C509374D8}" dt="2024-01-07T18:37:32.987" v="1151"/>
        <pc:sldMkLst>
          <pc:docMk/>
          <pc:sldMk cId="503781068" sldId="277"/>
        </pc:sldMkLst>
        <pc:spChg chg="mod">
          <ac:chgData name="Shafer, Ethan H CPT" userId="505e747c-87be-44c0-94c2-fc4c31a873c1" providerId="ADAL" clId="{4C704DB0-A89F-4D12-8507-BB0C509374D8}" dt="2024-01-07T17:05:22.533" v="147" actId="20577"/>
          <ac:spMkLst>
            <pc:docMk/>
            <pc:sldMk cId="503781068" sldId="277"/>
            <ac:spMk id="2" creationId="{6C021A2A-079F-71F0-C59E-B0B5A7941025}"/>
          </ac:spMkLst>
        </pc:spChg>
        <pc:spChg chg="del">
          <ac:chgData name="Shafer, Ethan H CPT" userId="505e747c-87be-44c0-94c2-fc4c31a873c1" providerId="ADAL" clId="{4C704DB0-A89F-4D12-8507-BB0C509374D8}" dt="2024-01-07T18:36:16.608" v="1136"/>
          <ac:spMkLst>
            <pc:docMk/>
            <pc:sldMk cId="503781068" sldId="277"/>
            <ac:spMk id="3" creationId="{A0A8B593-D8E3-1A17-DE15-7931C72C6980}"/>
          </ac:spMkLst>
        </pc:spChg>
        <pc:picChg chg="add mod">
          <ac:chgData name="Shafer, Ethan H CPT" userId="505e747c-87be-44c0-94c2-fc4c31a873c1" providerId="ADAL" clId="{4C704DB0-A89F-4D12-8507-BB0C509374D8}" dt="2024-01-07T18:36:16.608" v="1136"/>
          <ac:picMkLst>
            <pc:docMk/>
            <pc:sldMk cId="503781068" sldId="277"/>
            <ac:picMk id="1026" creationId="{4343372B-C867-B0BF-24F3-02D547CFE39D}"/>
          </ac:picMkLst>
        </pc:picChg>
      </pc:sldChg>
      <pc:sldChg chg="addSp delSp modSp new mod modNotesTx">
        <pc:chgData name="Shafer, Ethan H CPT" userId="505e747c-87be-44c0-94c2-fc4c31a873c1" providerId="ADAL" clId="{4C704DB0-A89F-4D12-8507-BB0C509374D8}" dt="2024-01-07T18:38:35.200" v="1158"/>
        <pc:sldMkLst>
          <pc:docMk/>
          <pc:sldMk cId="3162860553" sldId="278"/>
        </pc:sldMkLst>
        <pc:spChg chg="mod">
          <ac:chgData name="Shafer, Ethan H CPT" userId="505e747c-87be-44c0-94c2-fc4c31a873c1" providerId="ADAL" clId="{4C704DB0-A89F-4D12-8507-BB0C509374D8}" dt="2024-01-07T17:05:29.252" v="170" actId="20577"/>
          <ac:spMkLst>
            <pc:docMk/>
            <pc:sldMk cId="3162860553" sldId="278"/>
            <ac:spMk id="2" creationId="{31EE5D7B-6E2B-0489-5AFE-1087AF216D58}"/>
          </ac:spMkLst>
        </pc:spChg>
        <pc:spChg chg="del">
          <ac:chgData name="Shafer, Ethan H CPT" userId="505e747c-87be-44c0-94c2-fc4c31a873c1" providerId="ADAL" clId="{4C704DB0-A89F-4D12-8507-BB0C509374D8}" dt="2024-01-07T18:38:35.200" v="1158"/>
          <ac:spMkLst>
            <pc:docMk/>
            <pc:sldMk cId="3162860553" sldId="278"/>
            <ac:spMk id="3" creationId="{289024A4-2872-DEE8-8B81-65627F57B0DF}"/>
          </ac:spMkLst>
        </pc:spChg>
        <pc:picChg chg="add mod">
          <ac:chgData name="Shafer, Ethan H CPT" userId="505e747c-87be-44c0-94c2-fc4c31a873c1" providerId="ADAL" clId="{4C704DB0-A89F-4D12-8507-BB0C509374D8}" dt="2024-01-07T18:38:35.200" v="1158"/>
          <ac:picMkLst>
            <pc:docMk/>
            <pc:sldMk cId="3162860553" sldId="278"/>
            <ac:picMk id="2050" creationId="{D3F5A6B7-A3E4-E3FB-51A2-0706E62220A8}"/>
          </ac:picMkLst>
        </pc:picChg>
      </pc:sldChg>
      <pc:sldChg chg="addSp modSp new mod">
        <pc:chgData name="Shafer, Ethan H CPT" userId="505e747c-87be-44c0-94c2-fc4c31a873c1" providerId="ADAL" clId="{4C704DB0-A89F-4D12-8507-BB0C509374D8}" dt="2024-01-07T18:39:14.016" v="1160" actId="1076"/>
        <pc:sldMkLst>
          <pc:docMk/>
          <pc:sldMk cId="1402812816" sldId="279"/>
        </pc:sldMkLst>
        <pc:spChg chg="mod">
          <ac:chgData name="Shafer, Ethan H CPT" userId="505e747c-87be-44c0-94c2-fc4c31a873c1" providerId="ADAL" clId="{4C704DB0-A89F-4D12-8507-BB0C509374D8}" dt="2024-01-07T17:05:37.165" v="188" actId="20577"/>
          <ac:spMkLst>
            <pc:docMk/>
            <pc:sldMk cId="1402812816" sldId="279"/>
            <ac:spMk id="2" creationId="{EF6C65AD-ED2A-0C8F-F537-2F692A39DBE8}"/>
          </ac:spMkLst>
        </pc:spChg>
        <pc:picChg chg="add mod">
          <ac:chgData name="Shafer, Ethan H CPT" userId="505e747c-87be-44c0-94c2-fc4c31a873c1" providerId="ADAL" clId="{4C704DB0-A89F-4D12-8507-BB0C509374D8}" dt="2024-01-07T18:39:14.016" v="1160" actId="1076"/>
          <ac:picMkLst>
            <pc:docMk/>
            <pc:sldMk cId="1402812816" sldId="279"/>
            <ac:picMk id="3074" creationId="{2518C39C-0229-E04B-CAFF-14D654717CCE}"/>
          </ac:picMkLst>
        </pc:picChg>
      </pc:sldChg>
      <pc:sldChg chg="new del">
        <pc:chgData name="Shafer, Ethan H CPT" userId="505e747c-87be-44c0-94c2-fc4c31a873c1" providerId="ADAL" clId="{4C704DB0-A89F-4D12-8507-BB0C509374D8}" dt="2024-01-07T17:05:52.336" v="191" actId="47"/>
        <pc:sldMkLst>
          <pc:docMk/>
          <pc:sldMk cId="2147865685" sldId="280"/>
        </pc:sldMkLst>
      </pc:sldChg>
      <pc:sldChg chg="modSp add mod">
        <pc:chgData name="Shafer, Ethan H CPT" userId="505e747c-87be-44c0-94c2-fc4c31a873c1" providerId="ADAL" clId="{4C704DB0-A89F-4D12-8507-BB0C509374D8}" dt="2024-01-07T17:06:15.945" v="200" actId="1076"/>
        <pc:sldMkLst>
          <pc:docMk/>
          <pc:sldMk cId="4099737139" sldId="280"/>
        </pc:sldMkLst>
        <pc:spChg chg="mod">
          <ac:chgData name="Shafer, Ethan H CPT" userId="505e747c-87be-44c0-94c2-fc4c31a873c1" providerId="ADAL" clId="{4C704DB0-A89F-4D12-8507-BB0C509374D8}" dt="2024-01-07T17:05:56.774" v="197" actId="20577"/>
          <ac:spMkLst>
            <pc:docMk/>
            <pc:sldMk cId="4099737139" sldId="280"/>
            <ac:spMk id="2" creationId="{74CEA9F0-E6E4-F3F0-D4DB-EC3C72572BC8}"/>
          </ac:spMkLst>
        </pc:spChg>
        <pc:spChg chg="mod">
          <ac:chgData name="Shafer, Ethan H CPT" userId="505e747c-87be-44c0-94c2-fc4c31a873c1" providerId="ADAL" clId="{4C704DB0-A89F-4D12-8507-BB0C509374D8}" dt="2024-01-07T17:06:15.945" v="200" actId="1076"/>
          <ac:spMkLst>
            <pc:docMk/>
            <pc:sldMk cId="4099737139" sldId="280"/>
            <ac:spMk id="7" creationId="{155ABA4A-0DE9-2A92-2188-274379D78186}"/>
          </ac:spMkLst>
        </pc:spChg>
      </pc:sldChg>
      <pc:sldChg chg="addSp delSp modSp new mod ord modClrScheme chgLayout">
        <pc:chgData name="Shafer, Ethan H CPT" userId="505e747c-87be-44c0-94c2-fc4c31a873c1" providerId="ADAL" clId="{4C704DB0-A89F-4D12-8507-BB0C509374D8}" dt="2024-01-07T18:43:11.130" v="1489" actId="20577"/>
        <pc:sldMkLst>
          <pc:docMk/>
          <pc:sldMk cId="928414628" sldId="281"/>
        </pc:sldMkLst>
        <pc:spChg chg="mod ord">
          <ac:chgData name="Shafer, Ethan H CPT" userId="505e747c-87be-44c0-94c2-fc4c31a873c1" providerId="ADAL" clId="{4C704DB0-A89F-4D12-8507-BB0C509374D8}" dt="2024-01-07T17:08:12.791" v="421" actId="20577"/>
          <ac:spMkLst>
            <pc:docMk/>
            <pc:sldMk cId="928414628" sldId="281"/>
            <ac:spMk id="2" creationId="{54FDDE10-74A9-9035-C511-4BF7063A885A}"/>
          </ac:spMkLst>
        </pc:spChg>
        <pc:spChg chg="del mod ord">
          <ac:chgData name="Shafer, Ethan H CPT" userId="505e747c-87be-44c0-94c2-fc4c31a873c1" providerId="ADAL" clId="{4C704DB0-A89F-4D12-8507-BB0C509374D8}" dt="2024-01-07T17:08:05.066" v="408" actId="700"/>
          <ac:spMkLst>
            <pc:docMk/>
            <pc:sldMk cId="928414628" sldId="281"/>
            <ac:spMk id="3" creationId="{72A038C0-D1E9-6FB2-51A3-9EC79CF28A6A}"/>
          </ac:spMkLst>
        </pc:spChg>
        <pc:spChg chg="mod ord">
          <ac:chgData name="Shafer, Ethan H CPT" userId="505e747c-87be-44c0-94c2-fc4c31a873c1" providerId="ADAL" clId="{4C704DB0-A89F-4D12-8507-BB0C509374D8}" dt="2024-01-07T17:08:05.066" v="408" actId="700"/>
          <ac:spMkLst>
            <pc:docMk/>
            <pc:sldMk cId="928414628" sldId="281"/>
            <ac:spMk id="4" creationId="{9552660A-61DF-AACD-CDE1-92750E1CB1A2}"/>
          </ac:spMkLst>
        </pc:spChg>
        <pc:spChg chg="mod ord">
          <ac:chgData name="Shafer, Ethan H CPT" userId="505e747c-87be-44c0-94c2-fc4c31a873c1" providerId="ADAL" clId="{4C704DB0-A89F-4D12-8507-BB0C509374D8}" dt="2024-01-07T17:08:05.066" v="408" actId="700"/>
          <ac:spMkLst>
            <pc:docMk/>
            <pc:sldMk cId="928414628" sldId="281"/>
            <ac:spMk id="5" creationId="{C830888C-CEF9-A3F0-13E5-4F9879651E79}"/>
          </ac:spMkLst>
        </pc:spChg>
        <pc:spChg chg="add mod ord">
          <ac:chgData name="Shafer, Ethan H CPT" userId="505e747c-87be-44c0-94c2-fc4c31a873c1" providerId="ADAL" clId="{4C704DB0-A89F-4D12-8507-BB0C509374D8}" dt="2024-01-07T17:08:16.363" v="437" actId="20577"/>
          <ac:spMkLst>
            <pc:docMk/>
            <pc:sldMk cId="928414628" sldId="281"/>
            <ac:spMk id="6" creationId="{B4EBF3F0-2261-21F2-F290-D3F22B57B1EA}"/>
          </ac:spMkLst>
        </pc:spChg>
        <pc:spChg chg="add mod ord">
          <ac:chgData name="Shafer, Ethan H CPT" userId="505e747c-87be-44c0-94c2-fc4c31a873c1" providerId="ADAL" clId="{4C704DB0-A89F-4D12-8507-BB0C509374D8}" dt="2024-01-07T17:12:55.926" v="1044" actId="20577"/>
          <ac:spMkLst>
            <pc:docMk/>
            <pc:sldMk cId="928414628" sldId="281"/>
            <ac:spMk id="7" creationId="{739F6C82-850E-CF2A-47A3-70E90A46C2B7}"/>
          </ac:spMkLst>
        </pc:spChg>
        <pc:spChg chg="add mod ord">
          <ac:chgData name="Shafer, Ethan H CPT" userId="505e747c-87be-44c0-94c2-fc4c31a873c1" providerId="ADAL" clId="{4C704DB0-A89F-4D12-8507-BB0C509374D8}" dt="2024-01-07T17:08:21.907" v="459" actId="20577"/>
          <ac:spMkLst>
            <pc:docMk/>
            <pc:sldMk cId="928414628" sldId="281"/>
            <ac:spMk id="8" creationId="{5650EC7B-2E95-E0B6-839B-760BFD2FD09A}"/>
          </ac:spMkLst>
        </pc:spChg>
        <pc:spChg chg="add mod ord">
          <ac:chgData name="Shafer, Ethan H CPT" userId="505e747c-87be-44c0-94c2-fc4c31a873c1" providerId="ADAL" clId="{4C704DB0-A89F-4D12-8507-BB0C509374D8}" dt="2024-01-07T18:43:11.130" v="1489" actId="20577"/>
          <ac:spMkLst>
            <pc:docMk/>
            <pc:sldMk cId="928414628" sldId="281"/>
            <ac:spMk id="9" creationId="{175AEC0A-4F61-9780-EF22-CFB64C0D356A}"/>
          </ac:spMkLst>
        </pc:spChg>
      </pc:sldChg>
      <pc:sldChg chg="modSp new del mod">
        <pc:chgData name="Shafer, Ethan H CPT" userId="505e747c-87be-44c0-94c2-fc4c31a873c1" providerId="ADAL" clId="{4C704DB0-A89F-4D12-8507-BB0C509374D8}" dt="2024-01-07T17:08:25.705" v="460" actId="47"/>
        <pc:sldMkLst>
          <pc:docMk/>
          <pc:sldMk cId="2221059957" sldId="282"/>
        </pc:sldMkLst>
        <pc:spChg chg="mod">
          <ac:chgData name="Shafer, Ethan H CPT" userId="505e747c-87be-44c0-94c2-fc4c31a873c1" providerId="ADAL" clId="{4C704DB0-A89F-4D12-8507-BB0C509374D8}" dt="2024-01-07T17:07:42.044" v="406" actId="20577"/>
          <ac:spMkLst>
            <pc:docMk/>
            <pc:sldMk cId="2221059957" sldId="282"/>
            <ac:spMk id="2" creationId="{DDF60A78-918D-6C82-54AA-39C35EFE4993}"/>
          </ac:spMkLst>
        </pc:spChg>
      </pc:sldChg>
      <pc:sldChg chg="modSp new mod modNotesTx">
        <pc:chgData name="Shafer, Ethan H CPT" userId="505e747c-87be-44c0-94c2-fc4c31a873c1" providerId="ADAL" clId="{4C704DB0-A89F-4D12-8507-BB0C509374D8}" dt="2024-01-07T17:12:15.998" v="983" actId="20577"/>
        <pc:sldMkLst>
          <pc:docMk/>
          <pc:sldMk cId="3685489447" sldId="283"/>
        </pc:sldMkLst>
        <pc:spChg chg="mod">
          <ac:chgData name="Shafer, Ethan H CPT" userId="505e747c-87be-44c0-94c2-fc4c31a873c1" providerId="ADAL" clId="{4C704DB0-A89F-4D12-8507-BB0C509374D8}" dt="2024-01-07T17:08:39.134" v="467" actId="20577"/>
          <ac:spMkLst>
            <pc:docMk/>
            <pc:sldMk cId="3685489447" sldId="283"/>
            <ac:spMk id="2" creationId="{C839CBBD-1D53-A60B-B8F3-E2EE22036272}"/>
          </ac:spMkLst>
        </pc:spChg>
        <pc:spChg chg="mod">
          <ac:chgData name="Shafer, Ethan H CPT" userId="505e747c-87be-44c0-94c2-fc4c31a873c1" providerId="ADAL" clId="{4C704DB0-A89F-4D12-8507-BB0C509374D8}" dt="2024-01-07T17:12:15.998" v="983" actId="20577"/>
          <ac:spMkLst>
            <pc:docMk/>
            <pc:sldMk cId="3685489447" sldId="283"/>
            <ac:spMk id="3" creationId="{B1314C1B-CB4C-1180-6423-7CEE4193FDDD}"/>
          </ac:spMkLst>
        </pc:spChg>
      </pc:sldChg>
      <pc:sldChg chg="new del">
        <pc:chgData name="Shafer, Ethan H CPT" userId="505e747c-87be-44c0-94c2-fc4c31a873c1" providerId="ADAL" clId="{4C704DB0-A89F-4D12-8507-BB0C509374D8}" dt="2024-01-07T17:10:11.202" v="800" actId="680"/>
        <pc:sldMkLst>
          <pc:docMk/>
          <pc:sldMk cId="2390118207" sldId="284"/>
        </pc:sldMkLst>
      </pc:sldChg>
      <pc:sldChg chg="modSp add mod">
        <pc:chgData name="Shafer, Ethan H CPT" userId="505e747c-87be-44c0-94c2-fc4c31a873c1" providerId="ADAL" clId="{4C704DB0-A89F-4D12-8507-BB0C509374D8}" dt="2024-01-07T17:15:46.842" v="1096" actId="14100"/>
        <pc:sldMkLst>
          <pc:docMk/>
          <pc:sldMk cId="3638633020" sldId="284"/>
        </pc:sldMkLst>
        <pc:spChg chg="mod">
          <ac:chgData name="Shafer, Ethan H CPT" userId="505e747c-87be-44c0-94c2-fc4c31a873c1" providerId="ADAL" clId="{4C704DB0-A89F-4D12-8507-BB0C509374D8}" dt="2024-01-07T17:10:32.120" v="811" actId="20577"/>
          <ac:spMkLst>
            <pc:docMk/>
            <pc:sldMk cId="3638633020" sldId="284"/>
            <ac:spMk id="2" creationId="{74CEA9F0-E6E4-F3F0-D4DB-EC3C72572BC8}"/>
          </ac:spMkLst>
        </pc:spChg>
        <pc:spChg chg="mod">
          <ac:chgData name="Shafer, Ethan H CPT" userId="505e747c-87be-44c0-94c2-fc4c31a873c1" providerId="ADAL" clId="{4C704DB0-A89F-4D12-8507-BB0C509374D8}" dt="2024-01-07T17:15:46.842" v="1096" actId="14100"/>
          <ac:spMkLst>
            <pc:docMk/>
            <pc:sldMk cId="3638633020" sldId="284"/>
            <ac:spMk id="7" creationId="{155ABA4A-0DE9-2A92-2188-274379D78186}"/>
          </ac:spMkLst>
        </pc:spChg>
      </pc:sldChg>
      <pc:sldChg chg="modSp new mod modNotesTx">
        <pc:chgData name="Shafer, Ethan H CPT" userId="505e747c-87be-44c0-94c2-fc4c31a873c1" providerId="ADAL" clId="{4C704DB0-A89F-4D12-8507-BB0C509374D8}" dt="2024-01-07T18:42:28.659" v="1424" actId="20577"/>
        <pc:sldMkLst>
          <pc:docMk/>
          <pc:sldMk cId="3440080366" sldId="285"/>
        </pc:sldMkLst>
        <pc:spChg chg="mod">
          <ac:chgData name="Shafer, Ethan H CPT" userId="505e747c-87be-44c0-94c2-fc4c31a873c1" providerId="ADAL" clId="{4C704DB0-A89F-4D12-8507-BB0C509374D8}" dt="2024-01-07T17:10:53.781" v="821" actId="20577"/>
          <ac:spMkLst>
            <pc:docMk/>
            <pc:sldMk cId="3440080366" sldId="285"/>
            <ac:spMk id="2" creationId="{FD90059B-C444-BAA4-C5D8-FB66C3059764}"/>
          </ac:spMkLst>
        </pc:spChg>
        <pc:spChg chg="mod">
          <ac:chgData name="Shafer, Ethan H CPT" userId="505e747c-87be-44c0-94c2-fc4c31a873c1" providerId="ADAL" clId="{4C704DB0-A89F-4D12-8507-BB0C509374D8}" dt="2024-01-07T17:11:14.367" v="869" actId="20577"/>
          <ac:spMkLst>
            <pc:docMk/>
            <pc:sldMk cId="3440080366" sldId="285"/>
            <ac:spMk id="3" creationId="{D8B09C7A-4D97-D32C-1290-4BA230D7679E}"/>
          </ac:spMkLst>
        </pc:spChg>
      </pc:sldChg>
      <pc:sldChg chg="modSp new mod">
        <pc:chgData name="Shafer, Ethan H CPT" userId="505e747c-87be-44c0-94c2-fc4c31a873c1" providerId="ADAL" clId="{4C704DB0-A89F-4D12-8507-BB0C509374D8}" dt="2024-01-11T19:22:33.013" v="1614" actId="20577"/>
        <pc:sldMkLst>
          <pc:docMk/>
          <pc:sldMk cId="2978522180" sldId="286"/>
        </pc:sldMkLst>
        <pc:spChg chg="mod">
          <ac:chgData name="Shafer, Ethan H CPT" userId="505e747c-87be-44c0-94c2-fc4c31a873c1" providerId="ADAL" clId="{4C704DB0-A89F-4D12-8507-BB0C509374D8}" dt="2024-01-07T17:15:30.294" v="1067" actId="20577"/>
          <ac:spMkLst>
            <pc:docMk/>
            <pc:sldMk cId="2978522180" sldId="286"/>
            <ac:spMk id="2" creationId="{1B5507AF-08B4-EEF6-25FA-BA0343735C4F}"/>
          </ac:spMkLst>
        </pc:spChg>
        <pc:spChg chg="mod">
          <ac:chgData name="Shafer, Ethan H CPT" userId="505e747c-87be-44c0-94c2-fc4c31a873c1" providerId="ADAL" clId="{4C704DB0-A89F-4D12-8507-BB0C509374D8}" dt="2024-01-11T19:22:33.013" v="1614" actId="20577"/>
          <ac:spMkLst>
            <pc:docMk/>
            <pc:sldMk cId="2978522180" sldId="286"/>
            <ac:spMk id="3" creationId="{FEEFDE36-A58C-455E-7975-B0FCC040333A}"/>
          </ac:spMkLst>
        </pc:spChg>
      </pc:sldChg>
      <pc:sldChg chg="modSp new mod">
        <pc:chgData name="Shafer, Ethan H CPT" userId="505e747c-87be-44c0-94c2-fc4c31a873c1" providerId="ADAL" clId="{4C704DB0-A89F-4D12-8507-BB0C509374D8}" dt="2024-01-11T19:24:01.270" v="1743" actId="20577"/>
        <pc:sldMkLst>
          <pc:docMk/>
          <pc:sldMk cId="2434074787" sldId="287"/>
        </pc:sldMkLst>
        <pc:spChg chg="mod">
          <ac:chgData name="Shafer, Ethan H CPT" userId="505e747c-87be-44c0-94c2-fc4c31a873c1" providerId="ADAL" clId="{4C704DB0-A89F-4D12-8507-BB0C509374D8}" dt="2024-01-07T17:15:40.363" v="1095" actId="20577"/>
          <ac:spMkLst>
            <pc:docMk/>
            <pc:sldMk cId="2434074787" sldId="287"/>
            <ac:spMk id="2" creationId="{F700F84D-C711-6276-9372-8BA325217F04}"/>
          </ac:spMkLst>
        </pc:spChg>
        <pc:spChg chg="mod">
          <ac:chgData name="Shafer, Ethan H CPT" userId="505e747c-87be-44c0-94c2-fc4c31a873c1" providerId="ADAL" clId="{4C704DB0-A89F-4D12-8507-BB0C509374D8}" dt="2024-01-11T19:24:01.270" v="1743" actId="20577"/>
          <ac:spMkLst>
            <pc:docMk/>
            <pc:sldMk cId="2434074787" sldId="287"/>
            <ac:spMk id="3" creationId="{4684AA55-3F12-AF2D-7CF9-AADC52DB258A}"/>
          </ac:spMkLst>
        </pc:spChg>
      </pc:sldChg>
      <pc:sldChg chg="modSp new mod">
        <pc:chgData name="Shafer, Ethan H CPT" userId="505e747c-87be-44c0-94c2-fc4c31a873c1" providerId="ADAL" clId="{4C704DB0-A89F-4D12-8507-BB0C509374D8}" dt="2024-01-11T19:24:22.742" v="1840" actId="20577"/>
        <pc:sldMkLst>
          <pc:docMk/>
          <pc:sldMk cId="3239668449" sldId="288"/>
        </pc:sldMkLst>
        <pc:spChg chg="mod">
          <ac:chgData name="Shafer, Ethan H CPT" userId="505e747c-87be-44c0-94c2-fc4c31a873c1" providerId="ADAL" clId="{4C704DB0-A89F-4D12-8507-BB0C509374D8}" dt="2024-01-07T17:16:10.201" v="1121" actId="20577"/>
          <ac:spMkLst>
            <pc:docMk/>
            <pc:sldMk cId="3239668449" sldId="288"/>
            <ac:spMk id="2" creationId="{281FF712-967B-EAF8-16BC-C137889ABC86}"/>
          </ac:spMkLst>
        </pc:spChg>
        <pc:spChg chg="mod">
          <ac:chgData name="Shafer, Ethan H CPT" userId="505e747c-87be-44c0-94c2-fc4c31a873c1" providerId="ADAL" clId="{4C704DB0-A89F-4D12-8507-BB0C509374D8}" dt="2024-01-11T19:24:22.742" v="1840" actId="20577"/>
          <ac:spMkLst>
            <pc:docMk/>
            <pc:sldMk cId="3239668449" sldId="288"/>
            <ac:spMk id="3" creationId="{0F20496A-8C3F-AB1A-F9BF-C443A9830868}"/>
          </ac:spMkLst>
        </pc:spChg>
      </pc:sldChg>
      <pc:sldChg chg="modSp new mod">
        <pc:chgData name="Shafer, Ethan H CPT" userId="505e747c-87be-44c0-94c2-fc4c31a873c1" providerId="ADAL" clId="{4C704DB0-A89F-4D12-8507-BB0C509374D8}" dt="2024-01-11T19:24:53.928" v="1993" actId="20577"/>
        <pc:sldMkLst>
          <pc:docMk/>
          <pc:sldMk cId="735527975" sldId="289"/>
        </pc:sldMkLst>
        <pc:spChg chg="mod">
          <ac:chgData name="Shafer, Ethan H CPT" userId="505e747c-87be-44c0-94c2-fc4c31a873c1" providerId="ADAL" clId="{4C704DB0-A89F-4D12-8507-BB0C509374D8}" dt="2024-01-07T17:16:14.408" v="1134" actId="20577"/>
          <ac:spMkLst>
            <pc:docMk/>
            <pc:sldMk cId="735527975" sldId="289"/>
            <ac:spMk id="2" creationId="{3E942309-C0A7-47D5-9388-85425F8BB529}"/>
          </ac:spMkLst>
        </pc:spChg>
        <pc:spChg chg="mod">
          <ac:chgData name="Shafer, Ethan H CPT" userId="505e747c-87be-44c0-94c2-fc4c31a873c1" providerId="ADAL" clId="{4C704DB0-A89F-4D12-8507-BB0C509374D8}" dt="2024-01-11T19:24:53.928" v="1993" actId="20577"/>
          <ac:spMkLst>
            <pc:docMk/>
            <pc:sldMk cId="735527975" sldId="289"/>
            <ac:spMk id="3" creationId="{54DE56A0-DD4B-A68F-83B4-D9DF97985E4A}"/>
          </ac:spMkLst>
        </pc:spChg>
      </pc:sldChg>
      <pc:sldChg chg="modSp new mod">
        <pc:chgData name="Shafer, Ethan H CPT" userId="505e747c-87be-44c0-94c2-fc4c31a873c1" providerId="ADAL" clId="{4C704DB0-A89F-4D12-8507-BB0C509374D8}" dt="2024-01-11T19:26:25.333" v="2136" actId="20577"/>
        <pc:sldMkLst>
          <pc:docMk/>
          <pc:sldMk cId="880452746" sldId="290"/>
        </pc:sldMkLst>
        <pc:spChg chg="mod">
          <ac:chgData name="Shafer, Ethan H CPT" userId="505e747c-87be-44c0-94c2-fc4c31a873c1" providerId="ADAL" clId="{4C704DB0-A89F-4D12-8507-BB0C509374D8}" dt="2024-01-11T19:26:25.333" v="2136" actId="20577"/>
          <ac:spMkLst>
            <pc:docMk/>
            <pc:sldMk cId="880452746" sldId="290"/>
            <ac:spMk id="2" creationId="{68FD973D-40BC-0AD4-0857-5C21A54EB0C8}"/>
          </ac:spMkLst>
        </pc:spChg>
        <pc:spChg chg="mod">
          <ac:chgData name="Shafer, Ethan H CPT" userId="505e747c-87be-44c0-94c2-fc4c31a873c1" providerId="ADAL" clId="{4C704DB0-A89F-4D12-8507-BB0C509374D8}" dt="2024-01-11T19:26:19.777" v="2127" actId="20577"/>
          <ac:spMkLst>
            <pc:docMk/>
            <pc:sldMk cId="880452746" sldId="290"/>
            <ac:spMk id="3" creationId="{B0DB510E-DEB6-F312-FA33-CAB664C55B91}"/>
          </ac:spMkLst>
        </pc:spChg>
      </pc:sldChg>
      <pc:sldChg chg="modSp new mod">
        <pc:chgData name="Shafer, Ethan H CPT" userId="505e747c-87be-44c0-94c2-fc4c31a873c1" providerId="ADAL" clId="{4C704DB0-A89F-4D12-8507-BB0C509374D8}" dt="2024-01-11T19:27:45.328" v="2160" actId="20577"/>
        <pc:sldMkLst>
          <pc:docMk/>
          <pc:sldMk cId="1987861873" sldId="291"/>
        </pc:sldMkLst>
        <pc:spChg chg="mod">
          <ac:chgData name="Shafer, Ethan H CPT" userId="505e747c-87be-44c0-94c2-fc4c31a873c1" providerId="ADAL" clId="{4C704DB0-A89F-4D12-8507-BB0C509374D8}" dt="2024-01-11T19:27:40.928" v="2151" actId="20577"/>
          <ac:spMkLst>
            <pc:docMk/>
            <pc:sldMk cId="1987861873" sldId="291"/>
            <ac:spMk id="2" creationId="{86170EC2-8264-FB71-4EC4-0D75C25A5128}"/>
          </ac:spMkLst>
        </pc:spChg>
        <pc:spChg chg="mod">
          <ac:chgData name="Shafer, Ethan H CPT" userId="505e747c-87be-44c0-94c2-fc4c31a873c1" providerId="ADAL" clId="{4C704DB0-A89F-4D12-8507-BB0C509374D8}" dt="2024-01-11T19:27:45.328" v="2160" actId="20577"/>
          <ac:spMkLst>
            <pc:docMk/>
            <pc:sldMk cId="1987861873" sldId="291"/>
            <ac:spMk id="3" creationId="{A40A9F10-DB79-3ED6-77B0-DDE07F23091E}"/>
          </ac:spMkLst>
        </pc:spChg>
      </pc:sldChg>
    </pc:docChg>
  </pc:docChgLst>
  <pc:docChgLst>
    <pc:chgData name="Shafer, Ethan H CPT" userId="505e747c-87be-44c0-94c2-fc4c31a873c1" providerId="ADAL" clId="{0558F9FC-7723-4163-864B-7113D67FD701}"/>
    <pc:docChg chg="undo redo custSel addSld modSld sldOrd modMainMaster addSection modSection">
      <pc:chgData name="Shafer, Ethan H CPT" userId="505e747c-87be-44c0-94c2-fc4c31a873c1" providerId="ADAL" clId="{0558F9FC-7723-4163-864B-7113D67FD701}" dt="2023-12-11T16:39:45.643" v="3429" actId="20577"/>
      <pc:docMkLst>
        <pc:docMk/>
      </pc:docMkLst>
      <pc:sldChg chg="addSp delSp modSp new mod setBg addAnim">
        <pc:chgData name="Shafer, Ethan H CPT" userId="505e747c-87be-44c0-94c2-fc4c31a873c1" providerId="ADAL" clId="{0558F9FC-7723-4163-864B-7113D67FD701}" dt="2023-12-11T16:28:24.663" v="3094"/>
        <pc:sldMkLst>
          <pc:docMk/>
          <pc:sldMk cId="1252466205" sldId="256"/>
        </pc:sldMkLst>
        <pc:spChg chg="add">
          <ac:chgData name="Shafer, Ethan H CPT" userId="505e747c-87be-44c0-94c2-fc4c31a873c1" providerId="ADAL" clId="{0558F9FC-7723-4163-864B-7113D67FD701}" dt="2023-12-11T16:28:24.663" v="3092" actId="26606"/>
          <ac:spMkLst>
            <pc:docMk/>
            <pc:sldMk cId="1252466205" sldId="256"/>
            <ac:spMk id="2" creationId="{10DC5299-E57D-B016-3073-F9B77FF12068}"/>
          </ac:spMkLst>
        </pc:spChg>
        <pc:spChg chg="add">
          <ac:chgData name="Shafer, Ethan H CPT" userId="505e747c-87be-44c0-94c2-fc4c31a873c1" providerId="ADAL" clId="{0558F9FC-7723-4163-864B-7113D67FD701}" dt="2023-12-11T16:28:24.663" v="3092" actId="26606"/>
          <ac:spMkLst>
            <pc:docMk/>
            <pc:sldMk cId="1252466205" sldId="256"/>
            <ac:spMk id="3" creationId="{8ED0EF80-869B-4141-5931-91ED45F7B057}"/>
          </ac:spMkLst>
        </pc:spChg>
        <pc:spChg chg="add">
          <ac:chgData name="Shafer, Ethan H CPT" userId="505e747c-87be-44c0-94c2-fc4c31a873c1" providerId="ADAL" clId="{0558F9FC-7723-4163-864B-7113D67FD701}" dt="2023-12-11T16:28:24.663" v="3092" actId="26606"/>
          <ac:spMkLst>
            <pc:docMk/>
            <pc:sldMk cId="1252466205" sldId="256"/>
            <ac:spMk id="4" creationId="{EE6512E6-5777-903B-2359-957BAFC00AB6}"/>
          </ac:spMkLst>
        </pc:spChg>
        <pc:spChg chg="add">
          <ac:chgData name="Shafer, Ethan H CPT" userId="505e747c-87be-44c0-94c2-fc4c31a873c1" providerId="ADAL" clId="{0558F9FC-7723-4163-864B-7113D67FD701}" dt="2023-12-11T16:28:24.663" v="3092" actId="26606"/>
          <ac:spMkLst>
            <pc:docMk/>
            <pc:sldMk cId="1252466205" sldId="256"/>
            <ac:spMk id="5" creationId="{AD44AD7F-565C-5637-F415-AA696BD02E22}"/>
          </ac:spMkLst>
        </pc:spChg>
        <pc:spChg chg="del mod replId">
          <ac:chgData name="Shafer, Ethan H CPT" userId="505e747c-87be-44c0-94c2-fc4c31a873c1" providerId="ADAL" clId="{0558F9FC-7723-4163-864B-7113D67FD701}" dt="2023-12-11T16:28:24.663" v="3092" actId="26606"/>
          <ac:spMkLst>
            <pc:docMk/>
            <pc:sldMk cId="1252466205" sldId="256"/>
            <ac:spMk id="7" creationId="{7B44DE1E-E285-4F14-871C-EF1E75DCE991}"/>
          </ac:spMkLst>
        </pc:spChg>
        <pc:spChg chg="del mod replId">
          <ac:chgData name="Shafer, Ethan H CPT" userId="505e747c-87be-44c0-94c2-fc4c31a873c1" providerId="ADAL" clId="{0558F9FC-7723-4163-864B-7113D67FD701}" dt="2023-12-11T16:28:24.663" v="3092" actId="26606"/>
          <ac:spMkLst>
            <pc:docMk/>
            <pc:sldMk cId="1252466205" sldId="256"/>
            <ac:spMk id="8" creationId="{78C15035-196A-F96E-BE7A-1CFE265FB1A4}"/>
          </ac:spMkLst>
        </pc:spChg>
        <pc:spChg chg="del mod replId">
          <ac:chgData name="Shafer, Ethan H CPT" userId="505e747c-87be-44c0-94c2-fc4c31a873c1" providerId="ADAL" clId="{0558F9FC-7723-4163-864B-7113D67FD701}" dt="2023-12-11T16:28:24.663" v="3092" actId="26606"/>
          <ac:spMkLst>
            <pc:docMk/>
            <pc:sldMk cId="1252466205" sldId="256"/>
            <ac:spMk id="9" creationId="{D952F1CC-35A4-0599-B436-1486BDA7DFA4}"/>
          </ac:spMkLst>
        </pc:spChg>
        <pc:spChg chg="add">
          <ac:chgData name="Shafer, Ethan H CPT" userId="505e747c-87be-44c0-94c2-fc4c31a873c1" providerId="ADAL" clId="{0558F9FC-7723-4163-864B-7113D67FD701}" dt="2023-12-11T16:28:24.663" v="3092" actId="26606"/>
          <ac:spMkLst>
            <pc:docMk/>
            <pc:sldMk cId="1252466205" sldId="256"/>
            <ac:spMk id="10" creationId="{7A070EAD-1DCD-4F3D-BA84-799B891A0E19}"/>
          </ac:spMkLst>
        </pc:spChg>
        <pc:spChg chg="del mod replId">
          <ac:chgData name="Shafer, Ethan H CPT" userId="505e747c-87be-44c0-94c2-fc4c31a873c1" providerId="ADAL" clId="{0558F9FC-7723-4163-864B-7113D67FD701}" dt="2023-12-11T16:28:24.663" v="3092" actId="26606"/>
          <ac:spMkLst>
            <pc:docMk/>
            <pc:sldMk cId="1252466205" sldId="256"/>
            <ac:spMk id="11" creationId="{AF8C9237-EAF3-FA77-A789-4EFF7BBAFC42}"/>
          </ac:spMkLst>
        </pc:spChg>
        <pc:grpChg chg="add">
          <ac:chgData name="Shafer, Ethan H CPT" userId="505e747c-87be-44c0-94c2-fc4c31a873c1" providerId="ADAL" clId="{0558F9FC-7723-4163-864B-7113D67FD701}" dt="2023-12-11T16:28:24.663" v="3092" actId="26606"/>
          <ac:grpSpMkLst>
            <pc:docMk/>
            <pc:sldMk cId="1252466205" sldId="256"/>
            <ac:grpSpMk id="12" creationId="{DE471E13-6104-4637-8A8F-B545529B1D11}"/>
          </ac:grpSpMkLst>
        </pc:grpChg>
      </pc:sldChg>
      <pc:sldChg chg="addSp delSp modSp new mod modClrScheme chgLayout">
        <pc:chgData name="Shafer, Ethan H CPT" userId="505e747c-87be-44c0-94c2-fc4c31a873c1" providerId="ADAL" clId="{0558F9FC-7723-4163-864B-7113D67FD701}" dt="2023-12-11T16:32:38.695" v="3117" actId="114"/>
        <pc:sldMkLst>
          <pc:docMk/>
          <pc:sldMk cId="1861566228" sldId="257"/>
        </pc:sldMkLst>
        <pc:spChg chg="mod ord">
          <ac:chgData name="Shafer, Ethan H CPT" userId="505e747c-87be-44c0-94c2-fc4c31a873c1" providerId="ADAL" clId="{0558F9FC-7723-4163-864B-7113D67FD701}" dt="2023-12-08T14:21:41.337" v="124" actId="700"/>
          <ac:spMkLst>
            <pc:docMk/>
            <pc:sldMk cId="1861566228" sldId="257"/>
            <ac:spMk id="2" creationId="{3EF78A6A-938F-CA04-1062-DC87C9FF09AA}"/>
          </ac:spMkLst>
        </pc:spChg>
        <pc:spChg chg="del mod ord">
          <ac:chgData name="Shafer, Ethan H CPT" userId="505e747c-87be-44c0-94c2-fc4c31a873c1" providerId="ADAL" clId="{0558F9FC-7723-4163-864B-7113D67FD701}" dt="2023-12-08T14:21:41.337" v="124" actId="700"/>
          <ac:spMkLst>
            <pc:docMk/>
            <pc:sldMk cId="1861566228" sldId="257"/>
            <ac:spMk id="3" creationId="{23B47E10-307B-2EC8-981A-D0B775ADD4E6}"/>
          </ac:spMkLst>
        </pc:spChg>
        <pc:spChg chg="mod ord">
          <ac:chgData name="Shafer, Ethan H CPT" userId="505e747c-87be-44c0-94c2-fc4c31a873c1" providerId="ADAL" clId="{0558F9FC-7723-4163-864B-7113D67FD701}" dt="2023-12-08T14:21:41.337" v="124" actId="700"/>
          <ac:spMkLst>
            <pc:docMk/>
            <pc:sldMk cId="1861566228" sldId="257"/>
            <ac:spMk id="4" creationId="{29684117-FD27-DFD5-4B3A-A8ADE3597949}"/>
          </ac:spMkLst>
        </pc:spChg>
        <pc:spChg chg="mod ord">
          <ac:chgData name="Shafer, Ethan H CPT" userId="505e747c-87be-44c0-94c2-fc4c31a873c1" providerId="ADAL" clId="{0558F9FC-7723-4163-864B-7113D67FD701}" dt="2023-12-08T14:21:41.337" v="124" actId="700"/>
          <ac:spMkLst>
            <pc:docMk/>
            <pc:sldMk cId="1861566228" sldId="257"/>
            <ac:spMk id="5" creationId="{30CAD56B-C989-AC44-083D-6F6D4B126D22}"/>
          </ac:spMkLst>
        </pc:spChg>
        <pc:spChg chg="add mod ord">
          <ac:chgData name="Shafer, Ethan H CPT" userId="505e747c-87be-44c0-94c2-fc4c31a873c1" providerId="ADAL" clId="{0558F9FC-7723-4163-864B-7113D67FD701}" dt="2023-12-08T14:21:48.305" v="154" actId="20577"/>
          <ac:spMkLst>
            <pc:docMk/>
            <pc:sldMk cId="1861566228" sldId="257"/>
            <ac:spMk id="6" creationId="{8BB077C4-BD58-2788-DCD4-E23C42225780}"/>
          </ac:spMkLst>
        </pc:spChg>
        <pc:spChg chg="add mod ord">
          <ac:chgData name="Shafer, Ethan H CPT" userId="505e747c-87be-44c0-94c2-fc4c31a873c1" providerId="ADAL" clId="{0558F9FC-7723-4163-864B-7113D67FD701}" dt="2023-12-08T14:21:41.337" v="124" actId="700"/>
          <ac:spMkLst>
            <pc:docMk/>
            <pc:sldMk cId="1861566228" sldId="257"/>
            <ac:spMk id="7" creationId="{88A0E8AF-F76D-8938-F433-A48D4345265D}"/>
          </ac:spMkLst>
        </pc:spChg>
        <pc:spChg chg="add mod ord">
          <ac:chgData name="Shafer, Ethan H CPT" userId="505e747c-87be-44c0-94c2-fc4c31a873c1" providerId="ADAL" clId="{0558F9FC-7723-4163-864B-7113D67FD701}" dt="2023-12-11T16:32:38.695" v="3117" actId="114"/>
          <ac:spMkLst>
            <pc:docMk/>
            <pc:sldMk cId="1861566228" sldId="257"/>
            <ac:spMk id="8" creationId="{1DA70EE5-D8B5-AE80-5A74-A4E0460C265F}"/>
          </ac:spMkLst>
        </pc:spChg>
        <pc:spChg chg="add mod ord">
          <ac:chgData name="Shafer, Ethan H CPT" userId="505e747c-87be-44c0-94c2-fc4c31a873c1" providerId="ADAL" clId="{0558F9FC-7723-4163-864B-7113D67FD701}" dt="2023-12-08T14:57:32.485" v="1162" actId="20577"/>
          <ac:spMkLst>
            <pc:docMk/>
            <pc:sldMk cId="1861566228" sldId="257"/>
            <ac:spMk id="9" creationId="{5A72037D-A0C0-35D7-380E-CE2C7DD9AD08}"/>
          </ac:spMkLst>
        </pc:spChg>
      </pc:sldChg>
      <pc:sldChg chg="addSp delSp modSp new mod modClrScheme chgLayout">
        <pc:chgData name="Shafer, Ethan H CPT" userId="505e747c-87be-44c0-94c2-fc4c31a873c1" providerId="ADAL" clId="{0558F9FC-7723-4163-864B-7113D67FD701}" dt="2023-12-08T14:23:05.443" v="354" actId="20577"/>
        <pc:sldMkLst>
          <pc:docMk/>
          <pc:sldMk cId="1166394099" sldId="258"/>
        </pc:sldMkLst>
        <pc:spChg chg="mod ord">
          <ac:chgData name="Shafer, Ethan H CPT" userId="505e747c-87be-44c0-94c2-fc4c31a873c1" providerId="ADAL" clId="{0558F9FC-7723-4163-864B-7113D67FD701}" dt="2023-12-08T14:22:05.774" v="179" actId="700"/>
          <ac:spMkLst>
            <pc:docMk/>
            <pc:sldMk cId="1166394099" sldId="258"/>
            <ac:spMk id="2" creationId="{88E9FD4C-AFC7-DF51-9751-7BAF96137820}"/>
          </ac:spMkLst>
        </pc:spChg>
        <pc:spChg chg="del">
          <ac:chgData name="Shafer, Ethan H CPT" userId="505e747c-87be-44c0-94c2-fc4c31a873c1" providerId="ADAL" clId="{0558F9FC-7723-4163-864B-7113D67FD701}" dt="2023-12-08T14:22:05.774" v="179" actId="700"/>
          <ac:spMkLst>
            <pc:docMk/>
            <pc:sldMk cId="1166394099" sldId="258"/>
            <ac:spMk id="3" creationId="{A00FB8B7-8642-2DA1-0FBF-1002A8A79EA7}"/>
          </ac:spMkLst>
        </pc:spChg>
        <pc:spChg chg="del mod ord">
          <ac:chgData name="Shafer, Ethan H CPT" userId="505e747c-87be-44c0-94c2-fc4c31a873c1" providerId="ADAL" clId="{0558F9FC-7723-4163-864B-7113D67FD701}" dt="2023-12-08T14:22:05.774" v="179" actId="700"/>
          <ac:spMkLst>
            <pc:docMk/>
            <pc:sldMk cId="1166394099" sldId="258"/>
            <ac:spMk id="4" creationId="{A592F5F4-5693-333D-06F5-40FADD457CB3}"/>
          </ac:spMkLst>
        </pc:spChg>
        <pc:spChg chg="del">
          <ac:chgData name="Shafer, Ethan H CPT" userId="505e747c-87be-44c0-94c2-fc4c31a873c1" providerId="ADAL" clId="{0558F9FC-7723-4163-864B-7113D67FD701}" dt="2023-12-08T14:22:05.774" v="179" actId="700"/>
          <ac:spMkLst>
            <pc:docMk/>
            <pc:sldMk cId="1166394099" sldId="258"/>
            <ac:spMk id="5" creationId="{B70F3FEF-C649-4D69-2830-C8F4BD56E22D}"/>
          </ac:spMkLst>
        </pc:spChg>
        <pc:spChg chg="del">
          <ac:chgData name="Shafer, Ethan H CPT" userId="505e747c-87be-44c0-94c2-fc4c31a873c1" providerId="ADAL" clId="{0558F9FC-7723-4163-864B-7113D67FD701}" dt="2023-12-08T14:22:05.774" v="179" actId="700"/>
          <ac:spMkLst>
            <pc:docMk/>
            <pc:sldMk cId="1166394099" sldId="258"/>
            <ac:spMk id="6" creationId="{8BA85657-7C9E-E1C2-1EAE-EBEEF9977210}"/>
          </ac:spMkLst>
        </pc:spChg>
        <pc:spChg chg="mod ord">
          <ac:chgData name="Shafer, Ethan H CPT" userId="505e747c-87be-44c0-94c2-fc4c31a873c1" providerId="ADAL" clId="{0558F9FC-7723-4163-864B-7113D67FD701}" dt="2023-12-08T14:22:05.774" v="179" actId="700"/>
          <ac:spMkLst>
            <pc:docMk/>
            <pc:sldMk cId="1166394099" sldId="258"/>
            <ac:spMk id="7" creationId="{8167A0C2-6637-950F-7737-4C15C3697114}"/>
          </ac:spMkLst>
        </pc:spChg>
        <pc:spChg chg="mod ord">
          <ac:chgData name="Shafer, Ethan H CPT" userId="505e747c-87be-44c0-94c2-fc4c31a873c1" providerId="ADAL" clId="{0558F9FC-7723-4163-864B-7113D67FD701}" dt="2023-12-08T14:22:05.774" v="179" actId="700"/>
          <ac:spMkLst>
            <pc:docMk/>
            <pc:sldMk cId="1166394099" sldId="258"/>
            <ac:spMk id="8" creationId="{614849A6-224F-2FD7-1E04-68BE68F647FE}"/>
          </ac:spMkLst>
        </pc:spChg>
        <pc:spChg chg="add mod ord">
          <ac:chgData name="Shafer, Ethan H CPT" userId="505e747c-87be-44c0-94c2-fc4c31a873c1" providerId="ADAL" clId="{0558F9FC-7723-4163-864B-7113D67FD701}" dt="2023-12-08T14:23:05.443" v="354" actId="20577"/>
          <ac:spMkLst>
            <pc:docMk/>
            <pc:sldMk cId="1166394099" sldId="258"/>
            <ac:spMk id="9" creationId="{2886A85B-B6B8-7E64-0EA4-05486C257BC0}"/>
          </ac:spMkLst>
        </pc:spChg>
      </pc:sldChg>
      <pc:sldChg chg="addSp delSp modSp new mod modClrScheme chgLayout">
        <pc:chgData name="Shafer, Ethan H CPT" userId="505e747c-87be-44c0-94c2-fc4c31a873c1" providerId="ADAL" clId="{0558F9FC-7723-4163-864B-7113D67FD701}" dt="2023-12-08T14:23:34.161" v="405" actId="20577"/>
        <pc:sldMkLst>
          <pc:docMk/>
          <pc:sldMk cId="2952231859" sldId="259"/>
        </pc:sldMkLst>
        <pc:spChg chg="del mod ord">
          <ac:chgData name="Shafer, Ethan H CPT" userId="505e747c-87be-44c0-94c2-fc4c31a873c1" providerId="ADAL" clId="{0558F9FC-7723-4163-864B-7113D67FD701}" dt="2023-12-08T14:23:16.765" v="356" actId="700"/>
          <ac:spMkLst>
            <pc:docMk/>
            <pc:sldMk cId="2952231859" sldId="259"/>
            <ac:spMk id="2" creationId="{47619222-9B0E-8D69-F288-79B43892AE8C}"/>
          </ac:spMkLst>
        </pc:spChg>
        <pc:spChg chg="del mod ord">
          <ac:chgData name="Shafer, Ethan H CPT" userId="505e747c-87be-44c0-94c2-fc4c31a873c1" providerId="ADAL" clId="{0558F9FC-7723-4163-864B-7113D67FD701}" dt="2023-12-08T14:23:16.765" v="356" actId="700"/>
          <ac:spMkLst>
            <pc:docMk/>
            <pc:sldMk cId="2952231859" sldId="259"/>
            <ac:spMk id="3" creationId="{9663D35D-BBDB-9B57-426E-DC1837A2D7BC}"/>
          </ac:spMkLst>
        </pc:spChg>
        <pc:spChg chg="del mod ord">
          <ac:chgData name="Shafer, Ethan H CPT" userId="505e747c-87be-44c0-94c2-fc4c31a873c1" providerId="ADAL" clId="{0558F9FC-7723-4163-864B-7113D67FD701}" dt="2023-12-08T14:23:16.765" v="356" actId="700"/>
          <ac:spMkLst>
            <pc:docMk/>
            <pc:sldMk cId="2952231859" sldId="259"/>
            <ac:spMk id="4" creationId="{8B933FFE-730D-189E-6C9C-FC552166CE58}"/>
          </ac:spMkLst>
        </pc:spChg>
        <pc:spChg chg="del mod ord">
          <ac:chgData name="Shafer, Ethan H CPT" userId="505e747c-87be-44c0-94c2-fc4c31a873c1" providerId="ADAL" clId="{0558F9FC-7723-4163-864B-7113D67FD701}" dt="2023-12-08T14:23:16.765" v="356" actId="700"/>
          <ac:spMkLst>
            <pc:docMk/>
            <pc:sldMk cId="2952231859" sldId="259"/>
            <ac:spMk id="5" creationId="{7D06C3E1-979A-EDCC-01A3-70A3D0B7A8F4}"/>
          </ac:spMkLst>
        </pc:spChg>
        <pc:spChg chg="del mod ord">
          <ac:chgData name="Shafer, Ethan H CPT" userId="505e747c-87be-44c0-94c2-fc4c31a873c1" providerId="ADAL" clId="{0558F9FC-7723-4163-864B-7113D67FD701}" dt="2023-12-08T14:23:16.765" v="356" actId="700"/>
          <ac:spMkLst>
            <pc:docMk/>
            <pc:sldMk cId="2952231859" sldId="259"/>
            <ac:spMk id="6" creationId="{7A8FB307-750F-804B-4A2E-D5408B286588}"/>
          </ac:spMkLst>
        </pc:spChg>
        <pc:spChg chg="mod ord">
          <ac:chgData name="Shafer, Ethan H CPT" userId="505e747c-87be-44c0-94c2-fc4c31a873c1" providerId="ADAL" clId="{0558F9FC-7723-4163-864B-7113D67FD701}" dt="2023-12-08T14:23:16.765" v="356" actId="700"/>
          <ac:spMkLst>
            <pc:docMk/>
            <pc:sldMk cId="2952231859" sldId="259"/>
            <ac:spMk id="7" creationId="{1B163D86-823C-97F9-4EA2-436E0C927FBA}"/>
          </ac:spMkLst>
        </pc:spChg>
        <pc:spChg chg="mod ord">
          <ac:chgData name="Shafer, Ethan H CPT" userId="505e747c-87be-44c0-94c2-fc4c31a873c1" providerId="ADAL" clId="{0558F9FC-7723-4163-864B-7113D67FD701}" dt="2023-12-08T14:23:16.765" v="356" actId="700"/>
          <ac:spMkLst>
            <pc:docMk/>
            <pc:sldMk cId="2952231859" sldId="259"/>
            <ac:spMk id="8" creationId="{983F4CF3-0991-02E3-8A82-48EABBC0D5ED}"/>
          </ac:spMkLst>
        </pc:spChg>
        <pc:spChg chg="add mod ord">
          <ac:chgData name="Shafer, Ethan H CPT" userId="505e747c-87be-44c0-94c2-fc4c31a873c1" providerId="ADAL" clId="{0558F9FC-7723-4163-864B-7113D67FD701}" dt="2023-12-08T14:23:19.834" v="372" actId="20577"/>
          <ac:spMkLst>
            <pc:docMk/>
            <pc:sldMk cId="2952231859" sldId="259"/>
            <ac:spMk id="9" creationId="{F53D3596-AA6C-ED90-30F1-BD2CBD1F937E}"/>
          </ac:spMkLst>
        </pc:spChg>
        <pc:spChg chg="add mod ord">
          <ac:chgData name="Shafer, Ethan H CPT" userId="505e747c-87be-44c0-94c2-fc4c31a873c1" providerId="ADAL" clId="{0558F9FC-7723-4163-864B-7113D67FD701}" dt="2023-12-08T14:23:28.093" v="384" actId="20577"/>
          <ac:spMkLst>
            <pc:docMk/>
            <pc:sldMk cId="2952231859" sldId="259"/>
            <ac:spMk id="10" creationId="{B155BF10-FDDC-86BF-0ACC-02E750D62BA4}"/>
          </ac:spMkLst>
        </pc:spChg>
        <pc:spChg chg="add mod ord">
          <ac:chgData name="Shafer, Ethan H CPT" userId="505e747c-87be-44c0-94c2-fc4c31a873c1" providerId="ADAL" clId="{0558F9FC-7723-4163-864B-7113D67FD701}" dt="2023-12-08T14:23:31.175" v="392" actId="20577"/>
          <ac:spMkLst>
            <pc:docMk/>
            <pc:sldMk cId="2952231859" sldId="259"/>
            <ac:spMk id="11" creationId="{FFD21F39-4B6D-3B41-1F7F-4FA109616D44}"/>
          </ac:spMkLst>
        </pc:spChg>
        <pc:spChg chg="add mod ord">
          <ac:chgData name="Shafer, Ethan H CPT" userId="505e747c-87be-44c0-94c2-fc4c31a873c1" providerId="ADAL" clId="{0558F9FC-7723-4163-864B-7113D67FD701}" dt="2023-12-08T14:23:34.161" v="405" actId="20577"/>
          <ac:spMkLst>
            <pc:docMk/>
            <pc:sldMk cId="2952231859" sldId="259"/>
            <ac:spMk id="12" creationId="{EF06E71E-27B3-B563-E1DE-C4B6B2118401}"/>
          </ac:spMkLst>
        </pc:spChg>
        <pc:spChg chg="add mod ord">
          <ac:chgData name="Shafer, Ethan H CPT" userId="505e747c-87be-44c0-94c2-fc4c31a873c1" providerId="ADAL" clId="{0558F9FC-7723-4163-864B-7113D67FD701}" dt="2023-12-08T14:23:16.765" v="356" actId="700"/>
          <ac:spMkLst>
            <pc:docMk/>
            <pc:sldMk cId="2952231859" sldId="259"/>
            <ac:spMk id="13" creationId="{DC7F3D68-13B0-FEF4-A627-1EC65DE6519B}"/>
          </ac:spMkLst>
        </pc:spChg>
        <pc:spChg chg="add mod ord">
          <ac:chgData name="Shafer, Ethan H CPT" userId="505e747c-87be-44c0-94c2-fc4c31a873c1" providerId="ADAL" clId="{0558F9FC-7723-4163-864B-7113D67FD701}" dt="2023-12-08T14:23:16.765" v="356" actId="700"/>
          <ac:spMkLst>
            <pc:docMk/>
            <pc:sldMk cId="2952231859" sldId="259"/>
            <ac:spMk id="14" creationId="{18E89D66-421D-1889-66FC-7E149B8B710B}"/>
          </ac:spMkLst>
        </pc:spChg>
        <pc:spChg chg="add mod ord">
          <ac:chgData name="Shafer, Ethan H CPT" userId="505e747c-87be-44c0-94c2-fc4c31a873c1" providerId="ADAL" clId="{0558F9FC-7723-4163-864B-7113D67FD701}" dt="2023-12-08T14:23:16.765" v="356" actId="700"/>
          <ac:spMkLst>
            <pc:docMk/>
            <pc:sldMk cId="2952231859" sldId="259"/>
            <ac:spMk id="15" creationId="{7E187346-8898-437B-F016-123D784F1265}"/>
          </ac:spMkLst>
        </pc:spChg>
      </pc:sldChg>
      <pc:sldChg chg="addSp delSp modSp new mod setBg modClrScheme chgLayout">
        <pc:chgData name="Shafer, Ethan H CPT" userId="505e747c-87be-44c0-94c2-fc4c31a873c1" providerId="ADAL" clId="{0558F9FC-7723-4163-864B-7113D67FD701}" dt="2023-12-11T16:28:28.183" v="3096" actId="26606"/>
        <pc:sldMkLst>
          <pc:docMk/>
          <pc:sldMk cId="3574414367" sldId="260"/>
        </pc:sldMkLst>
        <pc:spChg chg="del mod ord">
          <ac:chgData name="Shafer, Ethan H CPT" userId="505e747c-87be-44c0-94c2-fc4c31a873c1" providerId="ADAL" clId="{0558F9FC-7723-4163-864B-7113D67FD701}" dt="2023-12-08T14:25:46.491" v="407" actId="700"/>
          <ac:spMkLst>
            <pc:docMk/>
            <pc:sldMk cId="3574414367" sldId="260"/>
            <ac:spMk id="2" creationId="{11F9F958-9F79-AEDA-5FFD-5AB4E4BCC667}"/>
          </ac:spMkLst>
        </pc:spChg>
        <pc:spChg chg="del mod ord">
          <ac:chgData name="Shafer, Ethan H CPT" userId="505e747c-87be-44c0-94c2-fc4c31a873c1" providerId="ADAL" clId="{0558F9FC-7723-4163-864B-7113D67FD701}" dt="2023-12-08T14:25:46.491" v="407" actId="700"/>
          <ac:spMkLst>
            <pc:docMk/>
            <pc:sldMk cId="3574414367" sldId="260"/>
            <ac:spMk id="3" creationId="{77BBB571-27B0-0E1F-1B29-C4A8EF60EBCD}"/>
          </ac:spMkLst>
        </pc:spChg>
        <pc:spChg chg="add">
          <ac:chgData name="Shafer, Ethan H CPT" userId="505e747c-87be-44c0-94c2-fc4c31a873c1" providerId="ADAL" clId="{0558F9FC-7723-4163-864B-7113D67FD701}" dt="2023-12-11T16:28:28.183" v="3096" actId="26606"/>
          <ac:spMkLst>
            <pc:docMk/>
            <pc:sldMk cId="3574414367" sldId="260"/>
            <ac:spMk id="4" creationId="{7A838EAB-E249-576E-3381-13ADA87B28A2}"/>
          </ac:spMkLst>
        </pc:spChg>
        <pc:spChg chg="add">
          <ac:chgData name="Shafer, Ethan H CPT" userId="505e747c-87be-44c0-94c2-fc4c31a873c1" providerId="ADAL" clId="{0558F9FC-7723-4163-864B-7113D67FD701}" dt="2023-12-11T16:28:28.183" v="3096" actId="26606"/>
          <ac:spMkLst>
            <pc:docMk/>
            <pc:sldMk cId="3574414367" sldId="260"/>
            <ac:spMk id="5" creationId="{D880A36A-52DE-014E-9FE8-6C21DDEFAC0B}"/>
          </ac:spMkLst>
        </pc:spChg>
        <pc:spChg chg="add">
          <ac:chgData name="Shafer, Ethan H CPT" userId="505e747c-87be-44c0-94c2-fc4c31a873c1" providerId="ADAL" clId="{0558F9FC-7723-4163-864B-7113D67FD701}" dt="2023-12-11T16:28:28.183" v="3096" actId="26606"/>
          <ac:spMkLst>
            <pc:docMk/>
            <pc:sldMk cId="3574414367" sldId="260"/>
            <ac:spMk id="6" creationId="{206B3EEB-A692-5456-8D52-89A6F5F915EB}"/>
          </ac:spMkLst>
        </pc:spChg>
        <pc:spChg chg="add">
          <ac:chgData name="Shafer, Ethan H CPT" userId="505e747c-87be-44c0-94c2-fc4c31a873c1" providerId="ADAL" clId="{0558F9FC-7723-4163-864B-7113D67FD701}" dt="2023-12-11T16:28:28.183" v="3096" actId="26606"/>
          <ac:spMkLst>
            <pc:docMk/>
            <pc:sldMk cId="3574414367" sldId="260"/>
            <ac:spMk id="7" creationId="{528B0894-7313-0FD3-6A8C-CAA3368BD2DB}"/>
          </ac:spMkLst>
        </pc:spChg>
        <pc:spChg chg="add del mod ord replId">
          <ac:chgData name="Shafer, Ethan H CPT" userId="505e747c-87be-44c0-94c2-fc4c31a873c1" providerId="ADAL" clId="{0558F9FC-7723-4163-864B-7113D67FD701}" dt="2023-12-11T16:28:28.183" v="3096" actId="26606"/>
          <ac:spMkLst>
            <pc:docMk/>
            <pc:sldMk cId="3574414367" sldId="260"/>
            <ac:spMk id="9" creationId="{A9042F39-2028-1D57-8A61-980BEAE4A139}"/>
          </ac:spMkLst>
        </pc:spChg>
        <pc:spChg chg="add del mod ord replId">
          <ac:chgData name="Shafer, Ethan H CPT" userId="505e747c-87be-44c0-94c2-fc4c31a873c1" providerId="ADAL" clId="{0558F9FC-7723-4163-864B-7113D67FD701}" dt="2023-12-11T16:28:28.183" v="3096" actId="26606"/>
          <ac:spMkLst>
            <pc:docMk/>
            <pc:sldMk cId="3574414367" sldId="260"/>
            <ac:spMk id="10" creationId="{483880AA-C129-3926-67EA-670ABDAAAA39}"/>
          </ac:spMkLst>
        </pc:spChg>
        <pc:spChg chg="del mod ord replId">
          <ac:chgData name="Shafer, Ethan H CPT" userId="505e747c-87be-44c0-94c2-fc4c31a873c1" providerId="ADAL" clId="{0558F9FC-7723-4163-864B-7113D67FD701}" dt="2023-12-11T16:28:28.183" v="3096" actId="26606"/>
          <ac:spMkLst>
            <pc:docMk/>
            <pc:sldMk cId="3574414367" sldId="260"/>
            <ac:spMk id="11" creationId="{E69DF6C1-9DC3-1102-6427-EF7D3426E646}"/>
          </ac:spMkLst>
        </pc:spChg>
        <pc:spChg chg="del mod ord replId">
          <ac:chgData name="Shafer, Ethan H CPT" userId="505e747c-87be-44c0-94c2-fc4c31a873c1" providerId="ADAL" clId="{0558F9FC-7723-4163-864B-7113D67FD701}" dt="2023-12-11T16:28:28.183" v="3096" actId="26606"/>
          <ac:spMkLst>
            <pc:docMk/>
            <pc:sldMk cId="3574414367" sldId="260"/>
            <ac:spMk id="13" creationId="{0194F4CE-D8B1-EE8C-A928-CAB76C20FA77}"/>
          </ac:spMkLst>
        </pc:spChg>
        <pc:spChg chg="add">
          <ac:chgData name="Shafer, Ethan H CPT" userId="505e747c-87be-44c0-94c2-fc4c31a873c1" providerId="ADAL" clId="{0558F9FC-7723-4163-864B-7113D67FD701}" dt="2023-12-11T16:28:28.183" v="3096" actId="26606"/>
          <ac:spMkLst>
            <pc:docMk/>
            <pc:sldMk cId="3574414367" sldId="260"/>
            <ac:spMk id="70" creationId="{7A070EAD-1DCD-4F3D-BA84-799B891A0E19}"/>
          </ac:spMkLst>
        </pc:spChg>
        <pc:grpChg chg="add">
          <ac:chgData name="Shafer, Ethan H CPT" userId="505e747c-87be-44c0-94c2-fc4c31a873c1" providerId="ADAL" clId="{0558F9FC-7723-4163-864B-7113D67FD701}" dt="2023-12-11T16:28:28.183" v="3096" actId="26606"/>
          <ac:grpSpMkLst>
            <pc:docMk/>
            <pc:sldMk cId="3574414367" sldId="260"/>
            <ac:grpSpMk id="14" creationId="{FF5EAD09-B81D-415F-8BCF-73C81AE05F21}"/>
          </ac:grpSpMkLst>
        </pc:grpChg>
        <pc:grpChg chg="add">
          <ac:chgData name="Shafer, Ethan H CPT" userId="505e747c-87be-44c0-94c2-fc4c31a873c1" providerId="ADAL" clId="{0558F9FC-7723-4163-864B-7113D67FD701}" dt="2023-12-11T16:28:28.183" v="3096" actId="26606"/>
          <ac:grpSpMkLst>
            <pc:docMk/>
            <pc:sldMk cId="3574414367" sldId="260"/>
            <ac:grpSpMk id="72" creationId="{DE471E13-6104-4637-8A8F-B545529B1D11}"/>
          </ac:grpSpMkLst>
        </pc:grpChg>
        <pc:picChg chg="add">
          <ac:chgData name="Shafer, Ethan H CPT" userId="505e747c-87be-44c0-94c2-fc4c31a873c1" providerId="ADAL" clId="{0558F9FC-7723-4163-864B-7113D67FD701}" dt="2023-12-11T16:28:28.183" v="3096" actId="26606"/>
          <ac:picMkLst>
            <pc:docMk/>
            <pc:sldMk cId="3574414367" sldId="260"/>
            <ac:picMk id="12" creationId="{9ACD3AF8-B16E-4174-8C1A-41F683C4AF8A}"/>
          </ac:picMkLst>
        </pc:picChg>
      </pc:sldChg>
      <pc:sldChg chg="addSp delSp modSp new mod modClrScheme chgLayout">
        <pc:chgData name="Shafer, Ethan H CPT" userId="505e747c-87be-44c0-94c2-fc4c31a873c1" providerId="ADAL" clId="{0558F9FC-7723-4163-864B-7113D67FD701}" dt="2023-12-08T14:52:58.684" v="973" actId="1036"/>
        <pc:sldMkLst>
          <pc:docMk/>
          <pc:sldMk cId="571101686" sldId="261"/>
        </pc:sldMkLst>
        <pc:spChg chg="del mod ord">
          <ac:chgData name="Shafer, Ethan H CPT" userId="505e747c-87be-44c0-94c2-fc4c31a873c1" providerId="ADAL" clId="{0558F9FC-7723-4163-864B-7113D67FD701}" dt="2023-12-08T14:26:25.731" v="427" actId="700"/>
          <ac:spMkLst>
            <pc:docMk/>
            <pc:sldMk cId="571101686" sldId="261"/>
            <ac:spMk id="2" creationId="{06D6EA06-AAAA-B6FD-9A36-709246F5861A}"/>
          </ac:spMkLst>
        </pc:spChg>
        <pc:spChg chg="del mod ord">
          <ac:chgData name="Shafer, Ethan H CPT" userId="505e747c-87be-44c0-94c2-fc4c31a873c1" providerId="ADAL" clId="{0558F9FC-7723-4163-864B-7113D67FD701}" dt="2023-12-08T14:26:25.731" v="427" actId="700"/>
          <ac:spMkLst>
            <pc:docMk/>
            <pc:sldMk cId="571101686" sldId="261"/>
            <ac:spMk id="3" creationId="{043DAF98-2237-E83E-7E71-95CD74881C94}"/>
          </ac:spMkLst>
        </pc:spChg>
        <pc:spChg chg="mod ord">
          <ac:chgData name="Shafer, Ethan H CPT" userId="505e747c-87be-44c0-94c2-fc4c31a873c1" providerId="ADAL" clId="{0558F9FC-7723-4163-864B-7113D67FD701}" dt="2023-12-08T14:26:25.731" v="427" actId="700"/>
          <ac:spMkLst>
            <pc:docMk/>
            <pc:sldMk cId="571101686" sldId="261"/>
            <ac:spMk id="4" creationId="{CF3D26FD-AB32-254E-2586-CDCE67858F3E}"/>
          </ac:spMkLst>
        </pc:spChg>
        <pc:spChg chg="mod ord">
          <ac:chgData name="Shafer, Ethan H CPT" userId="505e747c-87be-44c0-94c2-fc4c31a873c1" providerId="ADAL" clId="{0558F9FC-7723-4163-864B-7113D67FD701}" dt="2023-12-08T14:26:25.731" v="427" actId="700"/>
          <ac:spMkLst>
            <pc:docMk/>
            <pc:sldMk cId="571101686" sldId="261"/>
            <ac:spMk id="5" creationId="{0EDE2627-4932-5E52-E08F-2B58974B68ED}"/>
          </ac:spMkLst>
        </pc:spChg>
        <pc:spChg chg="add mod ord">
          <ac:chgData name="Shafer, Ethan H CPT" userId="505e747c-87be-44c0-94c2-fc4c31a873c1" providerId="ADAL" clId="{0558F9FC-7723-4163-864B-7113D67FD701}" dt="2023-12-08T14:26:32.816" v="449" actId="20577"/>
          <ac:spMkLst>
            <pc:docMk/>
            <pc:sldMk cId="571101686" sldId="261"/>
            <ac:spMk id="6" creationId="{EE611C51-A60B-7982-61CE-73F9D62E4EDF}"/>
          </ac:spMkLst>
        </pc:spChg>
        <pc:spChg chg="add del mod ord">
          <ac:chgData name="Shafer, Ethan H CPT" userId="505e747c-87be-44c0-94c2-fc4c31a873c1" providerId="ADAL" clId="{0558F9FC-7723-4163-864B-7113D67FD701}" dt="2023-12-08T14:26:43.876" v="450" actId="3680"/>
          <ac:spMkLst>
            <pc:docMk/>
            <pc:sldMk cId="571101686" sldId="261"/>
            <ac:spMk id="7" creationId="{0B2A1286-BDE7-14A8-99E6-ECECFACE5E50}"/>
          </ac:spMkLst>
        </pc:spChg>
        <pc:spChg chg="add mod ord">
          <ac:chgData name="Shafer, Ethan H CPT" userId="505e747c-87be-44c0-94c2-fc4c31a873c1" providerId="ADAL" clId="{0558F9FC-7723-4163-864B-7113D67FD701}" dt="2023-12-08T14:26:29.534" v="436" actId="20577"/>
          <ac:spMkLst>
            <pc:docMk/>
            <pc:sldMk cId="571101686" sldId="261"/>
            <ac:spMk id="8" creationId="{AC96D653-F320-5DE4-CFFF-EFF393498328}"/>
          </ac:spMkLst>
        </pc:spChg>
        <pc:graphicFrameChg chg="add mod ord modGraphic">
          <ac:chgData name="Shafer, Ethan H CPT" userId="505e747c-87be-44c0-94c2-fc4c31a873c1" providerId="ADAL" clId="{0558F9FC-7723-4163-864B-7113D67FD701}" dt="2023-12-08T14:52:58.684" v="973" actId="1036"/>
          <ac:graphicFrameMkLst>
            <pc:docMk/>
            <pc:sldMk cId="571101686" sldId="261"/>
            <ac:graphicFrameMk id="9" creationId="{61217B4A-212F-ADDD-4151-8CF9BC397B4A}"/>
          </ac:graphicFrameMkLst>
        </pc:graphicFrameChg>
      </pc:sldChg>
      <pc:sldChg chg="addSp delSp modSp new mod">
        <pc:chgData name="Shafer, Ethan H CPT" userId="505e747c-87be-44c0-94c2-fc4c31a873c1" providerId="ADAL" clId="{0558F9FC-7723-4163-864B-7113D67FD701}" dt="2023-12-08T14:46:18.429" v="791" actId="931"/>
        <pc:sldMkLst>
          <pc:docMk/>
          <pc:sldMk cId="1846344638" sldId="262"/>
        </pc:sldMkLst>
        <pc:spChg chg="mod">
          <ac:chgData name="Shafer, Ethan H CPT" userId="505e747c-87be-44c0-94c2-fc4c31a873c1" providerId="ADAL" clId="{0558F9FC-7723-4163-864B-7113D67FD701}" dt="2023-12-08T14:43:50.309" v="670" actId="20577"/>
          <ac:spMkLst>
            <pc:docMk/>
            <pc:sldMk cId="1846344638" sldId="262"/>
            <ac:spMk id="2" creationId="{FD423AA8-FC2B-7297-245D-4D601878AEA2}"/>
          </ac:spMkLst>
        </pc:spChg>
        <pc:spChg chg="del mod">
          <ac:chgData name="Shafer, Ethan H CPT" userId="505e747c-87be-44c0-94c2-fc4c31a873c1" providerId="ADAL" clId="{0558F9FC-7723-4163-864B-7113D67FD701}" dt="2023-12-08T14:46:18.429" v="791" actId="931"/>
          <ac:spMkLst>
            <pc:docMk/>
            <pc:sldMk cId="1846344638" sldId="262"/>
            <ac:spMk id="3" creationId="{9DAAE304-DD2A-FD23-543C-EB64F5F02AF1}"/>
          </ac:spMkLst>
        </pc:spChg>
        <pc:spChg chg="mod">
          <ac:chgData name="Shafer, Ethan H CPT" userId="505e747c-87be-44c0-94c2-fc4c31a873c1" providerId="ADAL" clId="{0558F9FC-7723-4163-864B-7113D67FD701}" dt="2023-12-08T14:45:34.260" v="790" actId="404"/>
          <ac:spMkLst>
            <pc:docMk/>
            <pc:sldMk cId="1846344638" sldId="262"/>
            <ac:spMk id="4" creationId="{35DE92E5-7EF0-4453-D5CE-F05158CD5234}"/>
          </ac:spMkLst>
        </pc:spChg>
        <pc:picChg chg="add mod">
          <ac:chgData name="Shafer, Ethan H CPT" userId="505e747c-87be-44c0-94c2-fc4c31a873c1" providerId="ADAL" clId="{0558F9FC-7723-4163-864B-7113D67FD701}" dt="2023-12-08T14:46:18.429" v="791" actId="931"/>
          <ac:picMkLst>
            <pc:docMk/>
            <pc:sldMk cId="1846344638" sldId="262"/>
            <ac:picMk id="8" creationId="{5423F579-54AF-337C-2459-9088EDE8B484}"/>
          </ac:picMkLst>
        </pc:picChg>
      </pc:sldChg>
      <pc:sldChg chg="addSp delSp modSp new mod modClrScheme modAnim chgLayout">
        <pc:chgData name="Shafer, Ethan H CPT" userId="505e747c-87be-44c0-94c2-fc4c31a873c1" providerId="ADAL" clId="{0558F9FC-7723-4163-864B-7113D67FD701}" dt="2023-12-08T14:56:33.133" v="1044" actId="20577"/>
        <pc:sldMkLst>
          <pc:docMk/>
          <pc:sldMk cId="2379544849" sldId="263"/>
        </pc:sldMkLst>
        <pc:spChg chg="del mod ord">
          <ac:chgData name="Shafer, Ethan H CPT" userId="505e747c-87be-44c0-94c2-fc4c31a873c1" providerId="ADAL" clId="{0558F9FC-7723-4163-864B-7113D67FD701}" dt="2023-12-08T14:47:04.005" v="793" actId="700"/>
          <ac:spMkLst>
            <pc:docMk/>
            <pc:sldMk cId="2379544849" sldId="263"/>
            <ac:spMk id="2" creationId="{190E2536-DBAA-DE71-8D8C-E960262B2059}"/>
          </ac:spMkLst>
        </pc:spChg>
        <pc:spChg chg="del mod ord">
          <ac:chgData name="Shafer, Ethan H CPT" userId="505e747c-87be-44c0-94c2-fc4c31a873c1" providerId="ADAL" clId="{0558F9FC-7723-4163-864B-7113D67FD701}" dt="2023-12-08T14:47:04.005" v="793" actId="700"/>
          <ac:spMkLst>
            <pc:docMk/>
            <pc:sldMk cId="2379544849" sldId="263"/>
            <ac:spMk id="3" creationId="{A8784717-7EA4-83BD-205A-8319B873AA91}"/>
          </ac:spMkLst>
        </pc:spChg>
        <pc:spChg chg="del">
          <ac:chgData name="Shafer, Ethan H CPT" userId="505e747c-87be-44c0-94c2-fc4c31a873c1" providerId="ADAL" clId="{0558F9FC-7723-4163-864B-7113D67FD701}" dt="2023-12-08T14:47:04.005" v="793" actId="700"/>
          <ac:spMkLst>
            <pc:docMk/>
            <pc:sldMk cId="2379544849" sldId="263"/>
            <ac:spMk id="4" creationId="{EAAE90E4-E9E7-9035-B36F-6F78633634C2}"/>
          </ac:spMkLst>
        </pc:spChg>
        <pc:spChg chg="mod ord">
          <ac:chgData name="Shafer, Ethan H CPT" userId="505e747c-87be-44c0-94c2-fc4c31a873c1" providerId="ADAL" clId="{0558F9FC-7723-4163-864B-7113D67FD701}" dt="2023-12-08T14:47:25.775" v="821" actId="700"/>
          <ac:spMkLst>
            <pc:docMk/>
            <pc:sldMk cId="2379544849" sldId="263"/>
            <ac:spMk id="5" creationId="{D1B34C04-40AF-0266-AE6B-D5522847DC0E}"/>
          </ac:spMkLst>
        </pc:spChg>
        <pc:spChg chg="mod ord">
          <ac:chgData name="Shafer, Ethan H CPT" userId="505e747c-87be-44c0-94c2-fc4c31a873c1" providerId="ADAL" clId="{0558F9FC-7723-4163-864B-7113D67FD701}" dt="2023-12-08T14:47:25.775" v="821" actId="700"/>
          <ac:spMkLst>
            <pc:docMk/>
            <pc:sldMk cId="2379544849" sldId="263"/>
            <ac:spMk id="6" creationId="{6D5CBF27-F931-0043-B6F5-EEE0988B257D}"/>
          </ac:spMkLst>
        </pc:spChg>
        <pc:spChg chg="add mod ord">
          <ac:chgData name="Shafer, Ethan H CPT" userId="505e747c-87be-44c0-94c2-fc4c31a873c1" providerId="ADAL" clId="{0558F9FC-7723-4163-864B-7113D67FD701}" dt="2023-12-08T14:47:25.775" v="821" actId="700"/>
          <ac:spMkLst>
            <pc:docMk/>
            <pc:sldMk cId="2379544849" sldId="263"/>
            <ac:spMk id="7" creationId="{EE24F684-786A-A263-13D1-651E10C8A79F}"/>
          </ac:spMkLst>
        </pc:spChg>
        <pc:spChg chg="add del mod ord">
          <ac:chgData name="Shafer, Ethan H CPT" userId="505e747c-87be-44c0-94c2-fc4c31a873c1" providerId="ADAL" clId="{0558F9FC-7723-4163-864B-7113D67FD701}" dt="2023-12-08T14:47:25.775" v="821" actId="700"/>
          <ac:spMkLst>
            <pc:docMk/>
            <pc:sldMk cId="2379544849" sldId="263"/>
            <ac:spMk id="8" creationId="{B138AC6C-D03B-3DE0-F3A7-1573C4A3088D}"/>
          </ac:spMkLst>
        </pc:spChg>
        <pc:spChg chg="add mod ord">
          <ac:chgData name="Shafer, Ethan H CPT" userId="505e747c-87be-44c0-94c2-fc4c31a873c1" providerId="ADAL" clId="{0558F9FC-7723-4163-864B-7113D67FD701}" dt="2023-12-08T14:56:33.133" v="1044" actId="20577"/>
          <ac:spMkLst>
            <pc:docMk/>
            <pc:sldMk cId="2379544849" sldId="263"/>
            <ac:spMk id="9" creationId="{701A4FA3-2DF6-B67E-470A-B51F7B779BA7}"/>
          </ac:spMkLst>
        </pc:spChg>
        <pc:spChg chg="add mod ord">
          <ac:chgData name="Shafer, Ethan H CPT" userId="505e747c-87be-44c0-94c2-fc4c31a873c1" providerId="ADAL" clId="{0558F9FC-7723-4163-864B-7113D67FD701}" dt="2023-12-08T14:51:19.070" v="923" actId="20577"/>
          <ac:spMkLst>
            <pc:docMk/>
            <pc:sldMk cId="2379544849" sldId="263"/>
            <ac:spMk id="10" creationId="{9906CE47-1D59-C048-2E71-4287BE6D972C}"/>
          </ac:spMkLst>
        </pc:spChg>
      </pc:sldChg>
      <pc:sldChg chg="addSp delSp modSp new mod modClrScheme chgLayout modNotesTx">
        <pc:chgData name="Shafer, Ethan H CPT" userId="505e747c-87be-44c0-94c2-fc4c31a873c1" providerId="ADAL" clId="{0558F9FC-7723-4163-864B-7113D67FD701}" dt="2023-12-08T15:00:59.839" v="1778" actId="20577"/>
        <pc:sldMkLst>
          <pc:docMk/>
          <pc:sldMk cId="519020164" sldId="264"/>
        </pc:sldMkLst>
        <pc:spChg chg="del mod ord">
          <ac:chgData name="Shafer, Ethan H CPT" userId="505e747c-87be-44c0-94c2-fc4c31a873c1" providerId="ADAL" clId="{0558F9FC-7723-4163-864B-7113D67FD701}" dt="2023-12-08T14:53:41.219" v="977" actId="700"/>
          <ac:spMkLst>
            <pc:docMk/>
            <pc:sldMk cId="519020164" sldId="264"/>
            <ac:spMk id="2" creationId="{6978D64A-EB1E-6A91-8811-E6075F63CF7D}"/>
          </ac:spMkLst>
        </pc:spChg>
        <pc:spChg chg="del mod ord">
          <ac:chgData name="Shafer, Ethan H CPT" userId="505e747c-87be-44c0-94c2-fc4c31a873c1" providerId="ADAL" clId="{0558F9FC-7723-4163-864B-7113D67FD701}" dt="2023-12-08T14:53:41.219" v="977" actId="700"/>
          <ac:spMkLst>
            <pc:docMk/>
            <pc:sldMk cId="519020164" sldId="264"/>
            <ac:spMk id="3" creationId="{2227DAE8-1C08-16E7-F5C4-8DCE9CB93672}"/>
          </ac:spMkLst>
        </pc:spChg>
        <pc:spChg chg="del mod ord">
          <ac:chgData name="Shafer, Ethan H CPT" userId="505e747c-87be-44c0-94c2-fc4c31a873c1" providerId="ADAL" clId="{0558F9FC-7723-4163-864B-7113D67FD701}" dt="2023-12-08T14:53:41.219" v="977" actId="700"/>
          <ac:spMkLst>
            <pc:docMk/>
            <pc:sldMk cId="519020164" sldId="264"/>
            <ac:spMk id="4" creationId="{D849F705-8EEA-8EC2-C8F6-D6C28F9E40B2}"/>
          </ac:spMkLst>
        </pc:spChg>
        <pc:spChg chg="mod ord">
          <ac:chgData name="Shafer, Ethan H CPT" userId="505e747c-87be-44c0-94c2-fc4c31a873c1" providerId="ADAL" clId="{0558F9FC-7723-4163-864B-7113D67FD701}" dt="2023-12-08T14:53:41.219" v="977" actId="700"/>
          <ac:spMkLst>
            <pc:docMk/>
            <pc:sldMk cId="519020164" sldId="264"/>
            <ac:spMk id="5" creationId="{ABFCC1EE-D165-78E1-24E5-89EC5739FFE7}"/>
          </ac:spMkLst>
        </pc:spChg>
        <pc:spChg chg="mod ord">
          <ac:chgData name="Shafer, Ethan H CPT" userId="505e747c-87be-44c0-94c2-fc4c31a873c1" providerId="ADAL" clId="{0558F9FC-7723-4163-864B-7113D67FD701}" dt="2023-12-08T14:53:41.219" v="977" actId="700"/>
          <ac:spMkLst>
            <pc:docMk/>
            <pc:sldMk cId="519020164" sldId="264"/>
            <ac:spMk id="6" creationId="{3AF09B64-66AA-2034-80B3-5A5DD2448C54}"/>
          </ac:spMkLst>
        </pc:spChg>
        <pc:spChg chg="add mod ord">
          <ac:chgData name="Shafer, Ethan H CPT" userId="505e747c-87be-44c0-94c2-fc4c31a873c1" providerId="ADAL" clId="{0558F9FC-7723-4163-864B-7113D67FD701}" dt="2023-12-08T14:53:44.926" v="995" actId="20577"/>
          <ac:spMkLst>
            <pc:docMk/>
            <pc:sldMk cId="519020164" sldId="264"/>
            <ac:spMk id="7" creationId="{86287392-31CD-316F-D3E5-722D75A93B13}"/>
          </ac:spMkLst>
        </pc:spChg>
        <pc:spChg chg="add mod ord">
          <ac:chgData name="Shafer, Ethan H CPT" userId="505e747c-87be-44c0-94c2-fc4c31a873c1" providerId="ADAL" clId="{0558F9FC-7723-4163-864B-7113D67FD701}" dt="2023-12-08T14:53:41.219" v="977" actId="700"/>
          <ac:spMkLst>
            <pc:docMk/>
            <pc:sldMk cId="519020164" sldId="264"/>
            <ac:spMk id="8" creationId="{FE946C88-E830-20A7-765D-3342B55357E3}"/>
          </ac:spMkLst>
        </pc:spChg>
        <pc:spChg chg="add mod ord">
          <ac:chgData name="Shafer, Ethan H CPT" userId="505e747c-87be-44c0-94c2-fc4c31a873c1" providerId="ADAL" clId="{0558F9FC-7723-4163-864B-7113D67FD701}" dt="2023-12-08T14:53:41.219" v="977" actId="700"/>
          <ac:spMkLst>
            <pc:docMk/>
            <pc:sldMk cId="519020164" sldId="264"/>
            <ac:spMk id="9" creationId="{671F2BEB-69D6-C70C-4689-6919527B8748}"/>
          </ac:spMkLst>
        </pc:spChg>
        <pc:spChg chg="add mod ord">
          <ac:chgData name="Shafer, Ethan H CPT" userId="505e747c-87be-44c0-94c2-fc4c31a873c1" providerId="ADAL" clId="{0558F9FC-7723-4163-864B-7113D67FD701}" dt="2023-12-08T14:53:41.219" v="977" actId="700"/>
          <ac:spMkLst>
            <pc:docMk/>
            <pc:sldMk cId="519020164" sldId="264"/>
            <ac:spMk id="10" creationId="{6B5A2C21-0B19-AB75-3BBC-B74E05173F62}"/>
          </ac:spMkLst>
        </pc:spChg>
        <pc:spChg chg="add mod ord">
          <ac:chgData name="Shafer, Ethan H CPT" userId="505e747c-87be-44c0-94c2-fc4c31a873c1" providerId="ADAL" clId="{0558F9FC-7723-4163-864B-7113D67FD701}" dt="2023-12-08T14:53:41.219" v="977" actId="700"/>
          <ac:spMkLst>
            <pc:docMk/>
            <pc:sldMk cId="519020164" sldId="264"/>
            <ac:spMk id="11" creationId="{07B6C35D-FC2D-4DA9-4919-4B127A78325B}"/>
          </ac:spMkLst>
        </pc:spChg>
        <pc:spChg chg="add mod ord">
          <ac:chgData name="Shafer, Ethan H CPT" userId="505e747c-87be-44c0-94c2-fc4c31a873c1" providerId="ADAL" clId="{0558F9FC-7723-4163-864B-7113D67FD701}" dt="2023-12-08T14:53:41.219" v="977" actId="700"/>
          <ac:spMkLst>
            <pc:docMk/>
            <pc:sldMk cId="519020164" sldId="264"/>
            <ac:spMk id="12" creationId="{650BDC06-7217-8EE3-3EE7-6D5316595CD2}"/>
          </ac:spMkLst>
        </pc:spChg>
        <pc:spChg chg="add mod ord">
          <ac:chgData name="Shafer, Ethan H CPT" userId="505e747c-87be-44c0-94c2-fc4c31a873c1" providerId="ADAL" clId="{0558F9FC-7723-4163-864B-7113D67FD701}" dt="2023-12-08T14:53:41.219" v="977" actId="700"/>
          <ac:spMkLst>
            <pc:docMk/>
            <pc:sldMk cId="519020164" sldId="264"/>
            <ac:spMk id="13" creationId="{B25ADD01-754C-9344-9AFB-7A5352363727}"/>
          </ac:spMkLst>
        </pc:spChg>
      </pc:sldChg>
      <pc:sldChg chg="modSp new mod ord modNotesTx">
        <pc:chgData name="Shafer, Ethan H CPT" userId="505e747c-87be-44c0-94c2-fc4c31a873c1" providerId="ADAL" clId="{0558F9FC-7723-4163-864B-7113D67FD701}" dt="2023-12-08T15:00:00.489" v="1445" actId="20577"/>
        <pc:sldMkLst>
          <pc:docMk/>
          <pc:sldMk cId="3211415303" sldId="265"/>
        </pc:sldMkLst>
        <pc:spChg chg="mod">
          <ac:chgData name="Shafer, Ethan H CPT" userId="505e747c-87be-44c0-94c2-fc4c31a873c1" providerId="ADAL" clId="{0558F9FC-7723-4163-864B-7113D67FD701}" dt="2023-12-08T14:54:06.129" v="1014" actId="20577"/>
          <ac:spMkLst>
            <pc:docMk/>
            <pc:sldMk cId="3211415303" sldId="265"/>
            <ac:spMk id="2" creationId="{FFD96C47-4592-4F4D-3C1C-5862A30BFFD8}"/>
          </ac:spMkLst>
        </pc:spChg>
      </pc:sldChg>
      <pc:sldChg chg="addSp delSp modSp new mod modClrScheme chgLayout">
        <pc:chgData name="Shafer, Ethan H CPT" userId="505e747c-87be-44c0-94c2-fc4c31a873c1" providerId="ADAL" clId="{0558F9FC-7723-4163-864B-7113D67FD701}" dt="2023-12-08T15:02:36.952" v="1837" actId="1035"/>
        <pc:sldMkLst>
          <pc:docMk/>
          <pc:sldMk cId="1613365153" sldId="266"/>
        </pc:sldMkLst>
        <pc:spChg chg="del mod ord">
          <ac:chgData name="Shafer, Ethan H CPT" userId="505e747c-87be-44c0-94c2-fc4c31a873c1" providerId="ADAL" clId="{0558F9FC-7723-4163-864B-7113D67FD701}" dt="2023-12-08T15:01:47.822" v="1779" actId="700"/>
          <ac:spMkLst>
            <pc:docMk/>
            <pc:sldMk cId="1613365153" sldId="266"/>
            <ac:spMk id="2" creationId="{A27D70C5-78D5-14C6-1001-E8B33463418B}"/>
          </ac:spMkLst>
        </pc:spChg>
        <pc:spChg chg="del mod ord">
          <ac:chgData name="Shafer, Ethan H CPT" userId="505e747c-87be-44c0-94c2-fc4c31a873c1" providerId="ADAL" clId="{0558F9FC-7723-4163-864B-7113D67FD701}" dt="2023-12-08T15:01:47.822" v="1779" actId="700"/>
          <ac:spMkLst>
            <pc:docMk/>
            <pc:sldMk cId="1613365153" sldId="266"/>
            <ac:spMk id="3" creationId="{1DA778DE-A80B-528C-F304-1B1F60EE5B4D}"/>
          </ac:spMkLst>
        </pc:spChg>
        <pc:spChg chg="del">
          <ac:chgData name="Shafer, Ethan H CPT" userId="505e747c-87be-44c0-94c2-fc4c31a873c1" providerId="ADAL" clId="{0558F9FC-7723-4163-864B-7113D67FD701}" dt="2023-12-08T15:01:47.822" v="1779" actId="700"/>
          <ac:spMkLst>
            <pc:docMk/>
            <pc:sldMk cId="1613365153" sldId="266"/>
            <ac:spMk id="4" creationId="{42357A36-A807-9BF0-A430-BC422251A505}"/>
          </ac:spMkLst>
        </pc:spChg>
        <pc:spChg chg="del">
          <ac:chgData name="Shafer, Ethan H CPT" userId="505e747c-87be-44c0-94c2-fc4c31a873c1" providerId="ADAL" clId="{0558F9FC-7723-4163-864B-7113D67FD701}" dt="2023-12-08T15:01:47.822" v="1779" actId="700"/>
          <ac:spMkLst>
            <pc:docMk/>
            <pc:sldMk cId="1613365153" sldId="266"/>
            <ac:spMk id="5" creationId="{C7E44E0E-C1D4-E383-2C1A-6888D4B0738E}"/>
          </ac:spMkLst>
        </pc:spChg>
        <pc:spChg chg="del">
          <ac:chgData name="Shafer, Ethan H CPT" userId="505e747c-87be-44c0-94c2-fc4c31a873c1" providerId="ADAL" clId="{0558F9FC-7723-4163-864B-7113D67FD701}" dt="2023-12-08T15:01:47.822" v="1779" actId="700"/>
          <ac:spMkLst>
            <pc:docMk/>
            <pc:sldMk cId="1613365153" sldId="266"/>
            <ac:spMk id="6" creationId="{D2337C5A-2650-BA6F-FCB7-804C16FCFF78}"/>
          </ac:spMkLst>
        </pc:spChg>
        <pc:spChg chg="del">
          <ac:chgData name="Shafer, Ethan H CPT" userId="505e747c-87be-44c0-94c2-fc4c31a873c1" providerId="ADAL" clId="{0558F9FC-7723-4163-864B-7113D67FD701}" dt="2023-12-08T15:01:47.822" v="1779" actId="700"/>
          <ac:spMkLst>
            <pc:docMk/>
            <pc:sldMk cId="1613365153" sldId="266"/>
            <ac:spMk id="7" creationId="{A8D6FFF6-9EE1-A1D0-92E7-32C239EC10E4}"/>
          </ac:spMkLst>
        </pc:spChg>
        <pc:spChg chg="del">
          <ac:chgData name="Shafer, Ethan H CPT" userId="505e747c-87be-44c0-94c2-fc4c31a873c1" providerId="ADAL" clId="{0558F9FC-7723-4163-864B-7113D67FD701}" dt="2023-12-08T15:01:47.822" v="1779" actId="700"/>
          <ac:spMkLst>
            <pc:docMk/>
            <pc:sldMk cId="1613365153" sldId="266"/>
            <ac:spMk id="8" creationId="{51A1DFB9-23BD-71EE-648B-85408A37AB64}"/>
          </ac:spMkLst>
        </pc:spChg>
        <pc:spChg chg="mod ord">
          <ac:chgData name="Shafer, Ethan H CPT" userId="505e747c-87be-44c0-94c2-fc4c31a873c1" providerId="ADAL" clId="{0558F9FC-7723-4163-864B-7113D67FD701}" dt="2023-12-08T15:01:47.822" v="1779" actId="700"/>
          <ac:spMkLst>
            <pc:docMk/>
            <pc:sldMk cId="1613365153" sldId="266"/>
            <ac:spMk id="9" creationId="{723395F9-F54D-9A99-FDEC-43075F4104D9}"/>
          </ac:spMkLst>
        </pc:spChg>
        <pc:spChg chg="mod ord">
          <ac:chgData name="Shafer, Ethan H CPT" userId="505e747c-87be-44c0-94c2-fc4c31a873c1" providerId="ADAL" clId="{0558F9FC-7723-4163-864B-7113D67FD701}" dt="2023-12-08T15:01:47.822" v="1779" actId="700"/>
          <ac:spMkLst>
            <pc:docMk/>
            <pc:sldMk cId="1613365153" sldId="266"/>
            <ac:spMk id="10" creationId="{EFC64539-4A6E-E75B-E3AC-79DF13296EDB}"/>
          </ac:spMkLst>
        </pc:spChg>
        <pc:spChg chg="add mod ord">
          <ac:chgData name="Shafer, Ethan H CPT" userId="505e747c-87be-44c0-94c2-fc4c31a873c1" providerId="ADAL" clId="{0558F9FC-7723-4163-864B-7113D67FD701}" dt="2023-12-08T15:01:51.041" v="1792" actId="20577"/>
          <ac:spMkLst>
            <pc:docMk/>
            <pc:sldMk cId="1613365153" sldId="266"/>
            <ac:spMk id="11" creationId="{143B39AB-8595-6F35-D553-3FC78E5C2AED}"/>
          </ac:spMkLst>
        </pc:spChg>
        <pc:spChg chg="add del mod ord">
          <ac:chgData name="Shafer, Ethan H CPT" userId="505e747c-87be-44c0-94c2-fc4c31a873c1" providerId="ADAL" clId="{0558F9FC-7723-4163-864B-7113D67FD701}" dt="2023-12-08T15:02:14.351" v="1795" actId="478"/>
          <ac:spMkLst>
            <pc:docMk/>
            <pc:sldMk cId="1613365153" sldId="266"/>
            <ac:spMk id="12" creationId="{0A5B4ABC-6F71-02CF-DC6F-BB7C0E1FE25A}"/>
          </ac:spMkLst>
        </pc:spChg>
        <pc:spChg chg="add mod">
          <ac:chgData name="Shafer, Ethan H CPT" userId="505e747c-87be-44c0-94c2-fc4c31a873c1" providerId="ADAL" clId="{0558F9FC-7723-4163-864B-7113D67FD701}" dt="2023-12-08T15:02:24.923" v="1799" actId="20577"/>
          <ac:spMkLst>
            <pc:docMk/>
            <pc:sldMk cId="1613365153" sldId="266"/>
            <ac:spMk id="13" creationId="{5E22666F-292D-5878-90FD-973A4E911BE7}"/>
          </ac:spMkLst>
        </pc:spChg>
        <pc:picChg chg="add mod">
          <ac:chgData name="Shafer, Ethan H CPT" userId="505e747c-87be-44c0-94c2-fc4c31a873c1" providerId="ADAL" clId="{0558F9FC-7723-4163-864B-7113D67FD701}" dt="2023-12-08T15:02:11.707" v="1794" actId="1076"/>
          <ac:picMkLst>
            <pc:docMk/>
            <pc:sldMk cId="1613365153" sldId="266"/>
            <ac:picMk id="14" creationId="{1786388E-4BA2-5CE4-E355-4FA906EBCD0F}"/>
          </ac:picMkLst>
        </pc:picChg>
        <pc:picChg chg="add mod">
          <ac:chgData name="Shafer, Ethan H CPT" userId="505e747c-87be-44c0-94c2-fc4c31a873c1" providerId="ADAL" clId="{0558F9FC-7723-4163-864B-7113D67FD701}" dt="2023-12-08T15:02:11.707" v="1794" actId="1076"/>
          <ac:picMkLst>
            <pc:docMk/>
            <pc:sldMk cId="1613365153" sldId="266"/>
            <ac:picMk id="15" creationId="{D68D42C7-CAE4-4734-BF59-6823202FA92A}"/>
          </ac:picMkLst>
        </pc:picChg>
        <pc:picChg chg="add mod">
          <ac:chgData name="Shafer, Ethan H CPT" userId="505e747c-87be-44c0-94c2-fc4c31a873c1" providerId="ADAL" clId="{0558F9FC-7723-4163-864B-7113D67FD701}" dt="2023-12-08T15:02:11.707" v="1794" actId="1076"/>
          <ac:picMkLst>
            <pc:docMk/>
            <pc:sldMk cId="1613365153" sldId="266"/>
            <ac:picMk id="16" creationId="{27F8A034-388E-6748-8739-70B5FCF606CD}"/>
          </ac:picMkLst>
        </pc:picChg>
        <pc:picChg chg="add mod">
          <ac:chgData name="Shafer, Ethan H CPT" userId="505e747c-87be-44c0-94c2-fc4c31a873c1" providerId="ADAL" clId="{0558F9FC-7723-4163-864B-7113D67FD701}" dt="2023-12-08T15:02:30.018" v="1817" actId="1036"/>
          <ac:picMkLst>
            <pc:docMk/>
            <pc:sldMk cId="1613365153" sldId="266"/>
            <ac:picMk id="17" creationId="{B4C15811-F01A-C060-BE3C-E3CD7A938AE4}"/>
          </ac:picMkLst>
        </pc:picChg>
        <pc:picChg chg="add mod">
          <ac:chgData name="Shafer, Ethan H CPT" userId="505e747c-87be-44c0-94c2-fc4c31a873c1" providerId="ADAL" clId="{0558F9FC-7723-4163-864B-7113D67FD701}" dt="2023-12-08T15:02:30.018" v="1817" actId="1036"/>
          <ac:picMkLst>
            <pc:docMk/>
            <pc:sldMk cId="1613365153" sldId="266"/>
            <ac:picMk id="18" creationId="{D7193391-77EF-2223-C0E4-1B5B9A209D17}"/>
          </ac:picMkLst>
        </pc:picChg>
        <pc:picChg chg="add mod">
          <ac:chgData name="Shafer, Ethan H CPT" userId="505e747c-87be-44c0-94c2-fc4c31a873c1" providerId="ADAL" clId="{0558F9FC-7723-4163-864B-7113D67FD701}" dt="2023-12-08T15:02:30.018" v="1817" actId="1036"/>
          <ac:picMkLst>
            <pc:docMk/>
            <pc:sldMk cId="1613365153" sldId="266"/>
            <ac:picMk id="19" creationId="{862939C7-2C3D-A515-0ADA-E1B38B2FEA7D}"/>
          </ac:picMkLst>
        </pc:picChg>
        <pc:picChg chg="add mod">
          <ac:chgData name="Shafer, Ethan H CPT" userId="505e747c-87be-44c0-94c2-fc4c31a873c1" providerId="ADAL" clId="{0558F9FC-7723-4163-864B-7113D67FD701}" dt="2023-12-08T15:02:36.952" v="1837" actId="1035"/>
          <ac:picMkLst>
            <pc:docMk/>
            <pc:sldMk cId="1613365153" sldId="266"/>
            <ac:picMk id="20" creationId="{FE5BDEC2-0B42-54A7-9E76-758D752BA65E}"/>
          </ac:picMkLst>
        </pc:picChg>
        <pc:picChg chg="add mod">
          <ac:chgData name="Shafer, Ethan H CPT" userId="505e747c-87be-44c0-94c2-fc4c31a873c1" providerId="ADAL" clId="{0558F9FC-7723-4163-864B-7113D67FD701}" dt="2023-12-08T15:02:36.952" v="1837" actId="1035"/>
          <ac:picMkLst>
            <pc:docMk/>
            <pc:sldMk cId="1613365153" sldId="266"/>
            <ac:picMk id="21" creationId="{C8041B1C-7FAA-DBD2-C722-452DBE3B7B6F}"/>
          </ac:picMkLst>
        </pc:picChg>
        <pc:picChg chg="add mod">
          <ac:chgData name="Shafer, Ethan H CPT" userId="505e747c-87be-44c0-94c2-fc4c31a873c1" providerId="ADAL" clId="{0558F9FC-7723-4163-864B-7113D67FD701}" dt="2023-12-08T15:02:36.952" v="1837" actId="1035"/>
          <ac:picMkLst>
            <pc:docMk/>
            <pc:sldMk cId="1613365153" sldId="266"/>
            <ac:picMk id="22" creationId="{C2A594F8-893B-5881-630F-CC1CCDC1ABB4}"/>
          </ac:picMkLst>
        </pc:picChg>
      </pc:sldChg>
      <pc:sldChg chg="addSp delSp modSp new mod ord setBg modClrScheme delAnim modAnim chgLayout modNotesTx">
        <pc:chgData name="Shafer, Ethan H CPT" userId="505e747c-87be-44c0-94c2-fc4c31a873c1" providerId="ADAL" clId="{0558F9FC-7723-4163-864B-7113D67FD701}" dt="2023-12-11T16:28:48.605" v="3100"/>
        <pc:sldMkLst>
          <pc:docMk/>
          <pc:sldMk cId="3373289461" sldId="267"/>
        </pc:sldMkLst>
        <pc:spChg chg="del mod ord">
          <ac:chgData name="Shafer, Ethan H CPT" userId="505e747c-87be-44c0-94c2-fc4c31a873c1" providerId="ADAL" clId="{0558F9FC-7723-4163-864B-7113D67FD701}" dt="2023-12-08T14:54:59.337" v="1017" actId="700"/>
          <ac:spMkLst>
            <pc:docMk/>
            <pc:sldMk cId="3373289461" sldId="267"/>
            <ac:spMk id="2" creationId="{5E25A49E-F1C8-BCDE-AB12-6CA75ED7141D}"/>
          </ac:spMkLst>
        </pc:spChg>
        <pc:spChg chg="del mod ord">
          <ac:chgData name="Shafer, Ethan H CPT" userId="505e747c-87be-44c0-94c2-fc4c31a873c1" providerId="ADAL" clId="{0558F9FC-7723-4163-864B-7113D67FD701}" dt="2023-12-08T14:54:59.337" v="1017" actId="700"/>
          <ac:spMkLst>
            <pc:docMk/>
            <pc:sldMk cId="3373289461" sldId="267"/>
            <ac:spMk id="3" creationId="{500C606D-332C-6E1E-5236-8A7B707B18F0}"/>
          </ac:spMkLst>
        </pc:spChg>
        <pc:spChg chg="del">
          <ac:chgData name="Shafer, Ethan H CPT" userId="505e747c-87be-44c0-94c2-fc4c31a873c1" providerId="ADAL" clId="{0558F9FC-7723-4163-864B-7113D67FD701}" dt="2023-12-08T14:54:59.337" v="1017" actId="700"/>
          <ac:spMkLst>
            <pc:docMk/>
            <pc:sldMk cId="3373289461" sldId="267"/>
            <ac:spMk id="4" creationId="{C7BFFF6C-2D93-E505-E44A-AC84EF96AFF0}"/>
          </ac:spMkLst>
        </pc:spChg>
        <pc:spChg chg="del">
          <ac:chgData name="Shafer, Ethan H CPT" userId="505e747c-87be-44c0-94c2-fc4c31a873c1" providerId="ADAL" clId="{0558F9FC-7723-4163-864B-7113D67FD701}" dt="2023-12-08T14:54:59.337" v="1017" actId="700"/>
          <ac:spMkLst>
            <pc:docMk/>
            <pc:sldMk cId="3373289461" sldId="267"/>
            <ac:spMk id="5" creationId="{B3800E5C-202C-AA00-36C4-6763B0BA3656}"/>
          </ac:spMkLst>
        </pc:spChg>
        <pc:spChg chg="del">
          <ac:chgData name="Shafer, Ethan H CPT" userId="505e747c-87be-44c0-94c2-fc4c31a873c1" providerId="ADAL" clId="{0558F9FC-7723-4163-864B-7113D67FD701}" dt="2023-12-08T14:54:59.337" v="1017" actId="700"/>
          <ac:spMkLst>
            <pc:docMk/>
            <pc:sldMk cId="3373289461" sldId="267"/>
            <ac:spMk id="6" creationId="{60773C0F-F81B-8995-49A4-8008C880FAC0}"/>
          </ac:spMkLst>
        </pc:spChg>
        <pc:spChg chg="del">
          <ac:chgData name="Shafer, Ethan H CPT" userId="505e747c-87be-44c0-94c2-fc4c31a873c1" providerId="ADAL" clId="{0558F9FC-7723-4163-864B-7113D67FD701}" dt="2023-12-08T14:54:59.337" v="1017" actId="700"/>
          <ac:spMkLst>
            <pc:docMk/>
            <pc:sldMk cId="3373289461" sldId="267"/>
            <ac:spMk id="7" creationId="{5809330D-B4FC-0F2B-CE01-1C40923A133D}"/>
          </ac:spMkLst>
        </pc:spChg>
        <pc:spChg chg="del">
          <ac:chgData name="Shafer, Ethan H CPT" userId="505e747c-87be-44c0-94c2-fc4c31a873c1" providerId="ADAL" clId="{0558F9FC-7723-4163-864B-7113D67FD701}" dt="2023-12-08T14:54:59.337" v="1017" actId="700"/>
          <ac:spMkLst>
            <pc:docMk/>
            <pc:sldMk cId="3373289461" sldId="267"/>
            <ac:spMk id="8" creationId="{0E79CE67-89B4-090A-DDA4-651A5605361B}"/>
          </ac:spMkLst>
        </pc:spChg>
        <pc:spChg chg="add">
          <ac:chgData name="Shafer, Ethan H CPT" userId="505e747c-87be-44c0-94c2-fc4c31a873c1" providerId="ADAL" clId="{0558F9FC-7723-4163-864B-7113D67FD701}" dt="2023-12-11T16:28:47.313" v="3099" actId="26606"/>
          <ac:spMkLst>
            <pc:docMk/>
            <pc:sldMk cId="3373289461" sldId="267"/>
            <ac:spMk id="9" creationId="{BC8B35F7-F30E-3EDC-E186-C22DE85B073A}"/>
          </ac:spMkLst>
        </pc:spChg>
        <pc:spChg chg="add">
          <ac:chgData name="Shafer, Ethan H CPT" userId="505e747c-87be-44c0-94c2-fc4c31a873c1" providerId="ADAL" clId="{0558F9FC-7723-4163-864B-7113D67FD701}" dt="2023-12-11T16:28:47.313" v="3099" actId="26606"/>
          <ac:spMkLst>
            <pc:docMk/>
            <pc:sldMk cId="3373289461" sldId="267"/>
            <ac:spMk id="10" creationId="{318581F2-BB39-3813-4D0E-CE3A2EA35CA3}"/>
          </ac:spMkLst>
        </pc:spChg>
        <pc:spChg chg="add">
          <ac:chgData name="Shafer, Ethan H CPT" userId="505e747c-87be-44c0-94c2-fc4c31a873c1" providerId="ADAL" clId="{0558F9FC-7723-4163-864B-7113D67FD701}" dt="2023-12-11T16:28:47.313" v="3099" actId="26606"/>
          <ac:spMkLst>
            <pc:docMk/>
            <pc:sldMk cId="3373289461" sldId="267"/>
            <ac:spMk id="11" creationId="{8D25F840-19A3-893F-5FA5-5AF4924867A3}"/>
          </ac:spMkLst>
        </pc:spChg>
        <pc:spChg chg="add">
          <ac:chgData name="Shafer, Ethan H CPT" userId="505e747c-87be-44c0-94c2-fc4c31a873c1" providerId="ADAL" clId="{0558F9FC-7723-4163-864B-7113D67FD701}" dt="2023-12-11T16:28:47.313" v="3099" actId="26606"/>
          <ac:spMkLst>
            <pc:docMk/>
            <pc:sldMk cId="3373289461" sldId="267"/>
            <ac:spMk id="12" creationId="{BCC94C9C-E682-7875-F0A2-5EFCAA8F0790}"/>
          </ac:spMkLst>
        </pc:spChg>
        <pc:spChg chg="add del mod ord replId">
          <ac:chgData name="Shafer, Ethan H CPT" userId="505e747c-87be-44c0-94c2-fc4c31a873c1" providerId="ADAL" clId="{0558F9FC-7723-4163-864B-7113D67FD701}" dt="2023-12-11T16:28:47.313" v="3099" actId="26606"/>
          <ac:spMkLst>
            <pc:docMk/>
            <pc:sldMk cId="3373289461" sldId="267"/>
            <ac:spMk id="14" creationId="{E0AFC38A-5B16-5C18-2606-CB3A347932B7}"/>
          </ac:spMkLst>
        </pc:spChg>
        <pc:spChg chg="add del mod ord replId">
          <ac:chgData name="Shafer, Ethan H CPT" userId="505e747c-87be-44c0-94c2-fc4c31a873c1" providerId="ADAL" clId="{0558F9FC-7723-4163-864B-7113D67FD701}" dt="2023-12-11T16:28:47.313" v="3099" actId="26606"/>
          <ac:spMkLst>
            <pc:docMk/>
            <pc:sldMk cId="3373289461" sldId="267"/>
            <ac:spMk id="15" creationId="{60E32C67-9D36-9E7A-A693-CDCF3DB2F198}"/>
          </ac:spMkLst>
        </pc:spChg>
        <pc:spChg chg="del mod ord replId">
          <ac:chgData name="Shafer, Ethan H CPT" userId="505e747c-87be-44c0-94c2-fc4c31a873c1" providerId="ADAL" clId="{0558F9FC-7723-4163-864B-7113D67FD701}" dt="2023-12-11T16:28:47.313" v="3099" actId="26606"/>
          <ac:spMkLst>
            <pc:docMk/>
            <pc:sldMk cId="3373289461" sldId="267"/>
            <ac:spMk id="16" creationId="{593FBB9D-B5E6-40A6-F950-932F7FA02BCF}"/>
          </ac:spMkLst>
        </pc:spChg>
        <pc:spChg chg="del mod ord replId">
          <ac:chgData name="Shafer, Ethan H CPT" userId="505e747c-87be-44c0-94c2-fc4c31a873c1" providerId="ADAL" clId="{0558F9FC-7723-4163-864B-7113D67FD701}" dt="2023-12-11T16:28:47.313" v="3099" actId="26606"/>
          <ac:spMkLst>
            <pc:docMk/>
            <pc:sldMk cId="3373289461" sldId="267"/>
            <ac:spMk id="18" creationId="{BE85D853-870D-D2E7-D2CF-2D8A9FED3B99}"/>
          </ac:spMkLst>
        </pc:spChg>
        <pc:spChg chg="add">
          <ac:chgData name="Shafer, Ethan H CPT" userId="505e747c-87be-44c0-94c2-fc4c31a873c1" providerId="ADAL" clId="{0558F9FC-7723-4163-864B-7113D67FD701}" dt="2023-12-11T16:28:47.313" v="3099" actId="26606"/>
          <ac:spMkLst>
            <pc:docMk/>
            <pc:sldMk cId="3373289461" sldId="267"/>
            <ac:spMk id="75" creationId="{7A070EAD-1DCD-4F3D-BA84-799B891A0E19}"/>
          </ac:spMkLst>
        </pc:spChg>
        <pc:grpChg chg="add">
          <ac:chgData name="Shafer, Ethan H CPT" userId="505e747c-87be-44c0-94c2-fc4c31a873c1" providerId="ADAL" clId="{0558F9FC-7723-4163-864B-7113D67FD701}" dt="2023-12-11T16:28:47.313" v="3099" actId="26606"/>
          <ac:grpSpMkLst>
            <pc:docMk/>
            <pc:sldMk cId="3373289461" sldId="267"/>
            <ac:grpSpMk id="19" creationId="{FF5EAD09-B81D-415F-8BCF-73C81AE05F21}"/>
          </ac:grpSpMkLst>
        </pc:grpChg>
        <pc:grpChg chg="add">
          <ac:chgData name="Shafer, Ethan H CPT" userId="505e747c-87be-44c0-94c2-fc4c31a873c1" providerId="ADAL" clId="{0558F9FC-7723-4163-864B-7113D67FD701}" dt="2023-12-11T16:28:47.313" v="3099" actId="26606"/>
          <ac:grpSpMkLst>
            <pc:docMk/>
            <pc:sldMk cId="3373289461" sldId="267"/>
            <ac:grpSpMk id="77" creationId="{DE471E13-6104-4637-8A8F-B545529B1D11}"/>
          </ac:grpSpMkLst>
        </pc:grpChg>
        <pc:picChg chg="add del mod">
          <ac:chgData name="Shafer, Ethan H CPT" userId="505e747c-87be-44c0-94c2-fc4c31a873c1" providerId="ADAL" clId="{0558F9FC-7723-4163-864B-7113D67FD701}" dt="2023-12-11T16:28:40.297" v="3097" actId="21"/>
          <ac:picMkLst>
            <pc:docMk/>
            <pc:sldMk cId="3373289461" sldId="267"/>
            <ac:picMk id="14" creationId="{A52128CB-E68A-3F1A-87A9-A0339F4B5B68}"/>
          </ac:picMkLst>
        </pc:picChg>
        <pc:picChg chg="add del mod">
          <ac:chgData name="Shafer, Ethan H CPT" userId="505e747c-87be-44c0-94c2-fc4c31a873c1" providerId="ADAL" clId="{0558F9FC-7723-4163-864B-7113D67FD701}" dt="2023-12-11T16:28:40.297" v="3097" actId="21"/>
          <ac:picMkLst>
            <pc:docMk/>
            <pc:sldMk cId="3373289461" sldId="267"/>
            <ac:picMk id="16" creationId="{798D3CC3-11DE-AB5E-8AF3-98B6C484780D}"/>
          </ac:picMkLst>
        </pc:picChg>
        <pc:picChg chg="add">
          <ac:chgData name="Shafer, Ethan H CPT" userId="505e747c-87be-44c0-94c2-fc4c31a873c1" providerId="ADAL" clId="{0558F9FC-7723-4163-864B-7113D67FD701}" dt="2023-12-11T16:28:47.313" v="3099" actId="26606"/>
          <ac:picMkLst>
            <pc:docMk/>
            <pc:sldMk cId="3373289461" sldId="267"/>
            <ac:picMk id="17" creationId="{9ACD3AF8-B16E-4174-8C1A-41F683C4AF8A}"/>
          </ac:picMkLst>
        </pc:picChg>
        <pc:picChg chg="add mod">
          <ac:chgData name="Shafer, Ethan H CPT" userId="505e747c-87be-44c0-94c2-fc4c31a873c1" providerId="ADAL" clId="{0558F9FC-7723-4163-864B-7113D67FD701}" dt="2023-12-11T16:28:48.605" v="3100"/>
          <ac:picMkLst>
            <pc:docMk/>
            <pc:sldMk cId="3373289461" sldId="267"/>
            <ac:picMk id="74" creationId="{0EC6F561-754F-2334-7995-5C44E5B148AE}"/>
          </ac:picMkLst>
        </pc:picChg>
        <pc:picChg chg="add mod">
          <ac:chgData name="Shafer, Ethan H CPT" userId="505e747c-87be-44c0-94c2-fc4c31a873c1" providerId="ADAL" clId="{0558F9FC-7723-4163-864B-7113D67FD701}" dt="2023-12-11T16:28:48.605" v="3100"/>
          <ac:picMkLst>
            <pc:docMk/>
            <pc:sldMk cId="3373289461" sldId="267"/>
            <ac:picMk id="76" creationId="{FACAA750-3193-8C04-DC2C-97C5EF0F58C2}"/>
          </ac:picMkLst>
        </pc:picChg>
      </pc:sldChg>
      <pc:sldChg chg="addSp delSp modSp new mod">
        <pc:chgData name="Shafer, Ethan H CPT" userId="505e747c-87be-44c0-94c2-fc4c31a873c1" providerId="ADAL" clId="{0558F9FC-7723-4163-864B-7113D67FD701}" dt="2023-12-08T15:03:13.819" v="1851" actId="14100"/>
        <pc:sldMkLst>
          <pc:docMk/>
          <pc:sldMk cId="3823963920" sldId="268"/>
        </pc:sldMkLst>
        <pc:spChg chg="mod">
          <ac:chgData name="Shafer, Ethan H CPT" userId="505e747c-87be-44c0-94c2-fc4c31a873c1" providerId="ADAL" clId="{0558F9FC-7723-4163-864B-7113D67FD701}" dt="2023-12-08T15:03:01.931" v="1848" actId="20577"/>
          <ac:spMkLst>
            <pc:docMk/>
            <pc:sldMk cId="3823963920" sldId="268"/>
            <ac:spMk id="2" creationId="{2C85DB21-EE8C-476D-655E-0439DEF5D1BB}"/>
          </ac:spMkLst>
        </pc:spChg>
        <pc:spChg chg="del">
          <ac:chgData name="Shafer, Ethan H CPT" userId="505e747c-87be-44c0-94c2-fc4c31a873c1" providerId="ADAL" clId="{0558F9FC-7723-4163-864B-7113D67FD701}" dt="2023-12-08T15:03:03.279" v="1849"/>
          <ac:spMkLst>
            <pc:docMk/>
            <pc:sldMk cId="3823963920" sldId="268"/>
            <ac:spMk id="3" creationId="{D46137C9-7E86-51F9-9BD1-D4E3AAA6799D}"/>
          </ac:spMkLst>
        </pc:spChg>
        <pc:picChg chg="add mod">
          <ac:chgData name="Shafer, Ethan H CPT" userId="505e747c-87be-44c0-94c2-fc4c31a873c1" providerId="ADAL" clId="{0558F9FC-7723-4163-864B-7113D67FD701}" dt="2023-12-08T15:03:13.819" v="1851" actId="14100"/>
          <ac:picMkLst>
            <pc:docMk/>
            <pc:sldMk cId="3823963920" sldId="268"/>
            <ac:picMk id="6" creationId="{506745D0-2A97-014F-96CE-CB05D676021B}"/>
          </ac:picMkLst>
        </pc:picChg>
      </pc:sldChg>
      <pc:sldChg chg="addSp delSp modSp new mod modAnim modNotesTx">
        <pc:chgData name="Shafer, Ethan H CPT" userId="505e747c-87be-44c0-94c2-fc4c31a873c1" providerId="ADAL" clId="{0558F9FC-7723-4163-864B-7113D67FD701}" dt="2023-12-11T16:39:45.643" v="3429" actId="20577"/>
        <pc:sldMkLst>
          <pc:docMk/>
          <pc:sldMk cId="2163444791" sldId="269"/>
        </pc:sldMkLst>
        <pc:spChg chg="mod">
          <ac:chgData name="Shafer, Ethan H CPT" userId="505e747c-87be-44c0-94c2-fc4c31a873c1" providerId="ADAL" clId="{0558F9FC-7723-4163-864B-7113D67FD701}" dt="2023-12-08T19:51:25.566" v="2877" actId="20577"/>
          <ac:spMkLst>
            <pc:docMk/>
            <pc:sldMk cId="2163444791" sldId="269"/>
            <ac:spMk id="2" creationId="{F3D28089-AF0C-A732-96BF-3C7722DBD736}"/>
          </ac:spMkLst>
        </pc:spChg>
        <pc:spChg chg="del">
          <ac:chgData name="Shafer, Ethan H CPT" userId="505e747c-87be-44c0-94c2-fc4c31a873c1" providerId="ADAL" clId="{0558F9FC-7723-4163-864B-7113D67FD701}" dt="2023-12-08T15:04:16.935" v="1892"/>
          <ac:spMkLst>
            <pc:docMk/>
            <pc:sldMk cId="2163444791" sldId="269"/>
            <ac:spMk id="3" creationId="{1C5C8985-82D4-6158-B933-754DEBA6D91B}"/>
          </ac:spMkLst>
        </pc:spChg>
        <pc:spChg chg="add del mod">
          <ac:chgData name="Shafer, Ethan H CPT" userId="505e747c-87be-44c0-94c2-fc4c31a873c1" providerId="ADAL" clId="{0558F9FC-7723-4163-864B-7113D67FD701}" dt="2023-12-08T15:19:02.018" v="1903" actId="931"/>
          <ac:spMkLst>
            <pc:docMk/>
            <pc:sldMk cId="2163444791" sldId="269"/>
            <ac:spMk id="7" creationId="{1E742301-B60E-C845-8AF1-C886EB7DB19C}"/>
          </ac:spMkLst>
        </pc:spChg>
        <pc:spChg chg="add mod">
          <ac:chgData name="Shafer, Ethan H CPT" userId="505e747c-87be-44c0-94c2-fc4c31a873c1" providerId="ADAL" clId="{0558F9FC-7723-4163-864B-7113D67FD701}" dt="2023-12-08T19:53:29.929" v="2897" actId="1076"/>
          <ac:spMkLst>
            <pc:docMk/>
            <pc:sldMk cId="2163444791" sldId="269"/>
            <ac:spMk id="13" creationId="{BE1480E1-62BB-4E02-D8A3-7C348F740800}"/>
          </ac:spMkLst>
        </pc:spChg>
        <pc:picChg chg="add del mod">
          <ac:chgData name="Shafer, Ethan H CPT" userId="505e747c-87be-44c0-94c2-fc4c31a873c1" providerId="ADAL" clId="{0558F9FC-7723-4163-864B-7113D67FD701}" dt="2023-12-08T15:18:53.071" v="1900" actId="478"/>
          <ac:picMkLst>
            <pc:docMk/>
            <pc:sldMk cId="2163444791" sldId="269"/>
            <ac:picMk id="6" creationId="{2FDEB08B-E307-BC2E-5E6A-A069B3DBE8D8}"/>
          </ac:picMkLst>
        </pc:picChg>
        <pc:picChg chg="add del mod">
          <ac:chgData name="Shafer, Ethan H CPT" userId="505e747c-87be-44c0-94c2-fc4c31a873c1" providerId="ADAL" clId="{0558F9FC-7723-4163-864B-7113D67FD701}" dt="2023-12-08T15:18:55.305" v="1902"/>
          <ac:picMkLst>
            <pc:docMk/>
            <pc:sldMk cId="2163444791" sldId="269"/>
            <ac:picMk id="8" creationId="{A284A066-0EA2-6EAC-E128-5430FD485859}"/>
          </ac:picMkLst>
        </pc:picChg>
        <pc:picChg chg="add mod">
          <ac:chgData name="Shafer, Ethan H CPT" userId="505e747c-87be-44c0-94c2-fc4c31a873c1" providerId="ADAL" clId="{0558F9FC-7723-4163-864B-7113D67FD701}" dt="2023-12-08T15:19:05.703" v="1906" actId="962"/>
          <ac:picMkLst>
            <pc:docMk/>
            <pc:sldMk cId="2163444791" sldId="269"/>
            <ac:picMk id="10" creationId="{CC6BC83A-4960-5D42-4A97-1CC46146FDD8}"/>
          </ac:picMkLst>
        </pc:picChg>
        <pc:picChg chg="add mod">
          <ac:chgData name="Shafer, Ethan H CPT" userId="505e747c-87be-44c0-94c2-fc4c31a873c1" providerId="ADAL" clId="{0558F9FC-7723-4163-864B-7113D67FD701}" dt="2023-12-08T19:52:37.502" v="2881" actId="1076"/>
          <ac:picMkLst>
            <pc:docMk/>
            <pc:sldMk cId="2163444791" sldId="269"/>
            <ac:picMk id="1026" creationId="{57CC02CD-BEC8-75DC-327E-C789BFD7E440}"/>
          </ac:picMkLst>
        </pc:picChg>
        <pc:cxnChg chg="add mod">
          <ac:chgData name="Shafer, Ethan H CPT" userId="505e747c-87be-44c0-94c2-fc4c31a873c1" providerId="ADAL" clId="{0558F9FC-7723-4163-864B-7113D67FD701}" dt="2023-12-08T19:52:59.527" v="2884" actId="208"/>
          <ac:cxnSpMkLst>
            <pc:docMk/>
            <pc:sldMk cId="2163444791" sldId="269"/>
            <ac:cxnSpMk id="12" creationId="{40B40D08-6350-A7A0-0E86-06969992DDC4}"/>
          </ac:cxnSpMkLst>
        </pc:cxnChg>
      </pc:sldChg>
      <pc:sldChg chg="addSp delSp modSp new mod">
        <pc:chgData name="Shafer, Ethan H CPT" userId="505e747c-87be-44c0-94c2-fc4c31a873c1" providerId="ADAL" clId="{0558F9FC-7723-4163-864B-7113D67FD701}" dt="2023-12-08T20:21:45.090" v="2993" actId="1440"/>
        <pc:sldMkLst>
          <pc:docMk/>
          <pc:sldMk cId="2358855643" sldId="270"/>
        </pc:sldMkLst>
        <pc:spChg chg="mod">
          <ac:chgData name="Shafer, Ethan H CPT" userId="505e747c-87be-44c0-94c2-fc4c31a873c1" providerId="ADAL" clId="{0558F9FC-7723-4163-864B-7113D67FD701}" dt="2023-12-08T19:58:32.221" v="2989" actId="20577"/>
          <ac:spMkLst>
            <pc:docMk/>
            <pc:sldMk cId="2358855643" sldId="270"/>
            <ac:spMk id="2" creationId="{A3E33442-CB95-26E8-2E9F-1094B1BDCD15}"/>
          </ac:spMkLst>
        </pc:spChg>
        <pc:spChg chg="del">
          <ac:chgData name="Shafer, Ethan H CPT" userId="505e747c-87be-44c0-94c2-fc4c31a873c1" providerId="ADAL" clId="{0558F9FC-7723-4163-864B-7113D67FD701}" dt="2023-12-08T20:21:19.307" v="2990"/>
          <ac:spMkLst>
            <pc:docMk/>
            <pc:sldMk cId="2358855643" sldId="270"/>
            <ac:spMk id="3" creationId="{F1624819-A5BE-0A1A-E58C-5442402E18CE}"/>
          </ac:spMkLst>
        </pc:spChg>
        <pc:picChg chg="add mod">
          <ac:chgData name="Shafer, Ethan H CPT" userId="505e747c-87be-44c0-94c2-fc4c31a873c1" providerId="ADAL" clId="{0558F9FC-7723-4163-864B-7113D67FD701}" dt="2023-12-08T20:21:45.090" v="2993" actId="1440"/>
          <ac:picMkLst>
            <pc:docMk/>
            <pc:sldMk cId="2358855643" sldId="270"/>
            <ac:picMk id="2050" creationId="{7BF8DA61-EF51-23EF-02D2-DCA83AA78C98}"/>
          </ac:picMkLst>
        </pc:picChg>
      </pc:sldChg>
      <pc:sldChg chg="addSp delSp modSp new mod modNotesTx">
        <pc:chgData name="Shafer, Ethan H CPT" userId="505e747c-87be-44c0-94c2-fc4c31a873c1" providerId="ADAL" clId="{0558F9FC-7723-4163-864B-7113D67FD701}" dt="2023-12-11T16:38:57.228" v="3153"/>
        <pc:sldMkLst>
          <pc:docMk/>
          <pc:sldMk cId="3223044430" sldId="271"/>
        </pc:sldMkLst>
        <pc:spChg chg="mod">
          <ac:chgData name="Shafer, Ethan H CPT" userId="505e747c-87be-44c0-94c2-fc4c31a873c1" providerId="ADAL" clId="{0558F9FC-7723-4163-864B-7113D67FD701}" dt="2023-12-11T16:24:12.693" v="3025" actId="20577"/>
          <ac:spMkLst>
            <pc:docMk/>
            <pc:sldMk cId="3223044430" sldId="271"/>
            <ac:spMk id="2" creationId="{74CEA9F0-E6E4-F3F0-D4DB-EC3C72572BC8}"/>
          </ac:spMkLst>
        </pc:spChg>
        <pc:spChg chg="del">
          <ac:chgData name="Shafer, Ethan H CPT" userId="505e747c-87be-44c0-94c2-fc4c31a873c1" providerId="ADAL" clId="{0558F9FC-7723-4163-864B-7113D67FD701}" dt="2023-12-11T16:24:14.170" v="3026"/>
          <ac:spMkLst>
            <pc:docMk/>
            <pc:sldMk cId="3223044430" sldId="271"/>
            <ac:spMk id="3" creationId="{9F9D4AC6-F302-3DCC-58DF-22D67D46B587}"/>
          </ac:spMkLst>
        </pc:spChg>
        <pc:picChg chg="add mod">
          <ac:chgData name="Shafer, Ethan H CPT" userId="505e747c-87be-44c0-94c2-fc4c31a873c1" providerId="ADAL" clId="{0558F9FC-7723-4163-864B-7113D67FD701}" dt="2023-12-11T16:24:19.021" v="3028" actId="14100"/>
          <ac:picMkLst>
            <pc:docMk/>
            <pc:sldMk cId="3223044430" sldId="271"/>
            <ac:picMk id="6" creationId="{1161ED8F-0518-01DB-44E1-CC76848A0FFD}"/>
          </ac:picMkLst>
        </pc:picChg>
      </pc:sldChg>
      <pc:sldChg chg="addSp delSp modSp new mod setBg modClrScheme modAnim chgLayout">
        <pc:chgData name="Shafer, Ethan H CPT" userId="505e747c-87be-44c0-94c2-fc4c31a873c1" providerId="ADAL" clId="{0558F9FC-7723-4163-864B-7113D67FD701}" dt="2023-12-11T16:29:53.823" v="3113" actId="20577"/>
        <pc:sldMkLst>
          <pc:docMk/>
          <pc:sldMk cId="2695136482" sldId="272"/>
        </pc:sldMkLst>
        <pc:spChg chg="del mod ord">
          <ac:chgData name="Shafer, Ethan H CPT" userId="505e747c-87be-44c0-94c2-fc4c31a873c1" providerId="ADAL" clId="{0558F9FC-7723-4163-864B-7113D67FD701}" dt="2023-12-11T16:27:08.493" v="3030" actId="700"/>
          <ac:spMkLst>
            <pc:docMk/>
            <pc:sldMk cId="2695136482" sldId="272"/>
            <ac:spMk id="2" creationId="{B9A93F94-AEF7-FB38-052F-D1B591811C98}"/>
          </ac:spMkLst>
        </pc:spChg>
        <pc:spChg chg="del mod ord">
          <ac:chgData name="Shafer, Ethan H CPT" userId="505e747c-87be-44c0-94c2-fc4c31a873c1" providerId="ADAL" clId="{0558F9FC-7723-4163-864B-7113D67FD701}" dt="2023-12-11T16:27:08.493" v="3030" actId="700"/>
          <ac:spMkLst>
            <pc:docMk/>
            <pc:sldMk cId="2695136482" sldId="272"/>
            <ac:spMk id="3" creationId="{177B34ED-F59E-95C8-108C-992E9D43C37E}"/>
          </ac:spMkLst>
        </pc:spChg>
        <pc:spChg chg="add">
          <ac:chgData name="Shafer, Ethan H CPT" userId="505e747c-87be-44c0-94c2-fc4c31a873c1" providerId="ADAL" clId="{0558F9FC-7723-4163-864B-7113D67FD701}" dt="2023-12-11T16:28:18.336" v="3090" actId="26606"/>
          <ac:spMkLst>
            <pc:docMk/>
            <pc:sldMk cId="2695136482" sldId="272"/>
            <ac:spMk id="4" creationId="{0CF36792-6E07-3F2C-88DC-6A000772A541}"/>
          </ac:spMkLst>
        </pc:spChg>
        <pc:spChg chg="add del">
          <ac:chgData name="Shafer, Ethan H CPT" userId="505e747c-87be-44c0-94c2-fc4c31a873c1" providerId="ADAL" clId="{0558F9FC-7723-4163-864B-7113D67FD701}" dt="2023-12-11T16:28:18.303" v="3088" actId="26606"/>
          <ac:spMkLst>
            <pc:docMk/>
            <pc:sldMk cId="2695136482" sldId="272"/>
            <ac:spMk id="4" creationId="{9790D685-6591-878E-AECF-FABF683B3606}"/>
          </ac:spMkLst>
        </pc:spChg>
        <pc:spChg chg="add del">
          <ac:chgData name="Shafer, Ethan H CPT" userId="505e747c-87be-44c0-94c2-fc4c31a873c1" providerId="ADAL" clId="{0558F9FC-7723-4163-864B-7113D67FD701}" dt="2023-12-11T16:28:18.303" v="3088" actId="26606"/>
          <ac:spMkLst>
            <pc:docMk/>
            <pc:sldMk cId="2695136482" sldId="272"/>
            <ac:spMk id="5" creationId="{8349C9D8-A34B-122D-25D7-9EFB25C443FA}"/>
          </ac:spMkLst>
        </pc:spChg>
        <pc:spChg chg="add">
          <ac:chgData name="Shafer, Ethan H CPT" userId="505e747c-87be-44c0-94c2-fc4c31a873c1" providerId="ADAL" clId="{0558F9FC-7723-4163-864B-7113D67FD701}" dt="2023-12-11T16:28:18.336" v="3090" actId="26606"/>
          <ac:spMkLst>
            <pc:docMk/>
            <pc:sldMk cId="2695136482" sldId="272"/>
            <ac:spMk id="5" creationId="{CC000EAB-047E-F848-E8B0-47CE4E4E9AF0}"/>
          </ac:spMkLst>
        </pc:spChg>
        <pc:spChg chg="add">
          <ac:chgData name="Shafer, Ethan H CPT" userId="505e747c-87be-44c0-94c2-fc4c31a873c1" providerId="ADAL" clId="{0558F9FC-7723-4163-864B-7113D67FD701}" dt="2023-12-11T16:28:18.336" v="3090" actId="26606"/>
          <ac:spMkLst>
            <pc:docMk/>
            <pc:sldMk cId="2695136482" sldId="272"/>
            <ac:spMk id="6" creationId="{261F13B7-3E99-A542-0CFF-8720C2F10882}"/>
          </ac:spMkLst>
        </pc:spChg>
        <pc:spChg chg="add del">
          <ac:chgData name="Shafer, Ethan H CPT" userId="505e747c-87be-44c0-94c2-fc4c31a873c1" providerId="ADAL" clId="{0558F9FC-7723-4163-864B-7113D67FD701}" dt="2023-12-11T16:28:18.303" v="3088" actId="26606"/>
          <ac:spMkLst>
            <pc:docMk/>
            <pc:sldMk cId="2695136482" sldId="272"/>
            <ac:spMk id="6" creationId="{BB8EF99C-645A-F303-9717-D1D0C11D9BE2}"/>
          </ac:spMkLst>
        </pc:spChg>
        <pc:spChg chg="add del">
          <ac:chgData name="Shafer, Ethan H CPT" userId="505e747c-87be-44c0-94c2-fc4c31a873c1" providerId="ADAL" clId="{0558F9FC-7723-4163-864B-7113D67FD701}" dt="2023-12-11T16:28:18.303" v="3088" actId="26606"/>
          <ac:spMkLst>
            <pc:docMk/>
            <pc:sldMk cId="2695136482" sldId="272"/>
            <ac:spMk id="7" creationId="{BC4F46C5-8C6C-F0E1-06BA-701A088D8D4C}"/>
          </ac:spMkLst>
        </pc:spChg>
        <pc:spChg chg="add mod">
          <ac:chgData name="Shafer, Ethan H CPT" userId="505e747c-87be-44c0-94c2-fc4c31a873c1" providerId="ADAL" clId="{0558F9FC-7723-4163-864B-7113D67FD701}" dt="2023-12-11T16:29:53.823" v="3113" actId="20577"/>
          <ac:spMkLst>
            <pc:docMk/>
            <pc:sldMk cId="2695136482" sldId="272"/>
            <ac:spMk id="7" creationId="{D86157BB-C35D-FBD5-BFB5-82112A366424}"/>
          </ac:spMkLst>
        </pc:spChg>
        <pc:spChg chg="add del">
          <ac:chgData name="Shafer, Ethan H CPT" userId="505e747c-87be-44c0-94c2-fc4c31a873c1" providerId="ADAL" clId="{0558F9FC-7723-4163-864B-7113D67FD701}" dt="2023-12-11T16:28:18.303" v="3088" actId="26606"/>
          <ac:spMkLst>
            <pc:docMk/>
            <pc:sldMk cId="2695136482" sldId="272"/>
            <ac:spMk id="70" creationId="{4D6A640B-6684-4338-9199-6EE758735581}"/>
          </ac:spMkLst>
        </pc:spChg>
        <pc:spChg chg="add del">
          <ac:chgData name="Shafer, Ethan H CPT" userId="505e747c-87be-44c0-94c2-fc4c31a873c1" providerId="ADAL" clId="{0558F9FC-7723-4163-864B-7113D67FD701}" dt="2023-12-11T16:28:18.303" v="3088" actId="26606"/>
          <ac:spMkLst>
            <pc:docMk/>
            <pc:sldMk cId="2695136482" sldId="272"/>
            <ac:spMk id="128" creationId="{FF5E4228-419E-44B9-B090-94A9540E5B3F}"/>
          </ac:spMkLst>
        </pc:spChg>
        <pc:spChg chg="add">
          <ac:chgData name="Shafer, Ethan H CPT" userId="505e747c-87be-44c0-94c2-fc4c31a873c1" providerId="ADAL" clId="{0558F9FC-7723-4163-864B-7113D67FD701}" dt="2023-12-11T16:28:18.336" v="3090" actId="26606"/>
          <ac:spMkLst>
            <pc:docMk/>
            <pc:sldMk cId="2695136482" sldId="272"/>
            <ac:spMk id="186" creationId="{7A070EAD-1DCD-4F3D-BA84-799B891A0E19}"/>
          </ac:spMkLst>
        </pc:spChg>
        <pc:spChg chg="add del mod ord replId">
          <ac:chgData name="Shafer, Ethan H CPT" userId="505e747c-87be-44c0-94c2-fc4c31a873c1" providerId="ADAL" clId="{0558F9FC-7723-4163-864B-7113D67FD701}" dt="2023-12-11T16:28:18.336" v="3090" actId="26606"/>
          <ac:spMkLst>
            <pc:docMk/>
            <pc:sldMk cId="2695136482" sldId="272"/>
            <ac:spMk id="242" creationId="{FCD026D3-9002-2EE6-4766-518F3FED2887}"/>
          </ac:spMkLst>
        </pc:spChg>
        <pc:spChg chg="add del mod ord replId">
          <ac:chgData name="Shafer, Ethan H CPT" userId="505e747c-87be-44c0-94c2-fc4c31a873c1" providerId="ADAL" clId="{0558F9FC-7723-4163-864B-7113D67FD701}" dt="2023-12-11T16:28:18.336" v="3090" actId="26606"/>
          <ac:spMkLst>
            <pc:docMk/>
            <pc:sldMk cId="2695136482" sldId="272"/>
            <ac:spMk id="243" creationId="{0EE0F9C0-A5B2-8AE9-E2CB-A74C96A35191}"/>
          </ac:spMkLst>
        </pc:spChg>
        <pc:spChg chg="add del mod ord replId">
          <ac:chgData name="Shafer, Ethan H CPT" userId="505e747c-87be-44c0-94c2-fc4c31a873c1" providerId="ADAL" clId="{0558F9FC-7723-4163-864B-7113D67FD701}" dt="2023-12-11T16:28:18.336" v="3090" actId="26606"/>
          <ac:spMkLst>
            <pc:docMk/>
            <pc:sldMk cId="2695136482" sldId="272"/>
            <ac:spMk id="244" creationId="{7510F536-4E5F-F318-929C-C180F207E1A8}"/>
          </ac:spMkLst>
        </pc:spChg>
        <pc:spChg chg="add del mod ord replId">
          <ac:chgData name="Shafer, Ethan H CPT" userId="505e747c-87be-44c0-94c2-fc4c31a873c1" providerId="ADAL" clId="{0558F9FC-7723-4163-864B-7113D67FD701}" dt="2023-12-11T16:28:18.336" v="3090" actId="26606"/>
          <ac:spMkLst>
            <pc:docMk/>
            <pc:sldMk cId="2695136482" sldId="272"/>
            <ac:spMk id="245" creationId="{D7E1E98B-98E1-1130-D58D-EADE3ACB6E2E}"/>
          </ac:spMkLst>
        </pc:spChg>
        <pc:grpChg chg="add del">
          <ac:chgData name="Shafer, Ethan H CPT" userId="505e747c-87be-44c0-94c2-fc4c31a873c1" providerId="ADAL" clId="{0558F9FC-7723-4163-864B-7113D67FD701}" dt="2023-12-11T16:28:18.303" v="3088" actId="26606"/>
          <ac:grpSpMkLst>
            <pc:docMk/>
            <pc:sldMk cId="2695136482" sldId="272"/>
            <ac:grpSpMk id="14" creationId="{FF5EAD09-B81D-415F-8BCF-73C81AE05F21}"/>
          </ac:grpSpMkLst>
        </pc:grpChg>
        <pc:grpChg chg="add del">
          <ac:chgData name="Shafer, Ethan H CPT" userId="505e747c-87be-44c0-94c2-fc4c31a873c1" providerId="ADAL" clId="{0558F9FC-7723-4163-864B-7113D67FD701}" dt="2023-12-11T16:28:18.303" v="3088" actId="26606"/>
          <ac:grpSpMkLst>
            <pc:docMk/>
            <pc:sldMk cId="2695136482" sldId="272"/>
            <ac:grpSpMk id="72" creationId="{5BAB052D-92E4-4715-895B-E423230754C2}"/>
          </ac:grpSpMkLst>
        </pc:grpChg>
        <pc:grpChg chg="add">
          <ac:chgData name="Shafer, Ethan H CPT" userId="505e747c-87be-44c0-94c2-fc4c31a873c1" providerId="ADAL" clId="{0558F9FC-7723-4163-864B-7113D67FD701}" dt="2023-12-11T16:28:18.336" v="3090" actId="26606"/>
          <ac:grpSpMkLst>
            <pc:docMk/>
            <pc:sldMk cId="2695136482" sldId="272"/>
            <ac:grpSpMk id="131" creationId="{FF5EAD09-B81D-415F-8BCF-73C81AE05F21}"/>
          </ac:grpSpMkLst>
        </pc:grpChg>
        <pc:grpChg chg="add">
          <ac:chgData name="Shafer, Ethan H CPT" userId="505e747c-87be-44c0-94c2-fc4c31a873c1" providerId="ADAL" clId="{0558F9FC-7723-4163-864B-7113D67FD701}" dt="2023-12-11T16:28:18.336" v="3090" actId="26606"/>
          <ac:grpSpMkLst>
            <pc:docMk/>
            <pc:sldMk cId="2695136482" sldId="272"/>
            <ac:grpSpMk id="187" creationId="{DE471E13-6104-4637-8A8F-B545529B1D11}"/>
          </ac:grpSpMkLst>
        </pc:grpChg>
        <pc:picChg chg="add del mod">
          <ac:chgData name="Shafer, Ethan H CPT" userId="505e747c-87be-44c0-94c2-fc4c31a873c1" providerId="ADAL" clId="{0558F9FC-7723-4163-864B-7113D67FD701}" dt="2023-12-11T16:29:49.391" v="3107"/>
          <ac:picMkLst>
            <pc:docMk/>
            <pc:sldMk cId="2695136482" sldId="272"/>
            <ac:picMk id="8" creationId="{DB7B8935-D7A8-49A8-88E2-F040C39E69FC}"/>
          </ac:picMkLst>
        </pc:picChg>
        <pc:picChg chg="add del mod">
          <ac:chgData name="Shafer, Ethan H CPT" userId="505e747c-87be-44c0-94c2-fc4c31a873c1" providerId="ADAL" clId="{0558F9FC-7723-4163-864B-7113D67FD701}" dt="2023-12-11T16:29:49.391" v="3107"/>
          <ac:picMkLst>
            <pc:docMk/>
            <pc:sldMk cId="2695136482" sldId="272"/>
            <ac:picMk id="9" creationId="{17EF9BBF-7DE1-C47E-4FDF-0DC836E2BD25}"/>
          </ac:picMkLst>
        </pc:picChg>
        <pc:picChg chg="add del">
          <ac:chgData name="Shafer, Ethan H CPT" userId="505e747c-87be-44c0-94c2-fc4c31a873c1" providerId="ADAL" clId="{0558F9FC-7723-4163-864B-7113D67FD701}" dt="2023-12-11T16:28:18.303" v="3088" actId="26606"/>
          <ac:picMkLst>
            <pc:docMk/>
            <pc:sldMk cId="2695136482" sldId="272"/>
            <ac:picMk id="12" creationId="{9ACD3AF8-B16E-4174-8C1A-41F683C4AF8A}"/>
          </ac:picMkLst>
        </pc:picChg>
        <pc:picChg chg="add">
          <ac:chgData name="Shafer, Ethan H CPT" userId="505e747c-87be-44c0-94c2-fc4c31a873c1" providerId="ADAL" clId="{0558F9FC-7723-4163-864B-7113D67FD701}" dt="2023-12-11T16:28:18.336" v="3090" actId="26606"/>
          <ac:picMkLst>
            <pc:docMk/>
            <pc:sldMk cId="2695136482" sldId="272"/>
            <ac:picMk id="130" creationId="{9ACD3AF8-B16E-4174-8C1A-41F683C4AF8A}"/>
          </ac:picMkLst>
        </pc:picChg>
      </pc:sldChg>
      <pc:sldMasterChg chg="addSp modSp mod modSldLayout">
        <pc:chgData name="Shafer, Ethan H CPT" userId="505e747c-87be-44c0-94c2-fc4c31a873c1" providerId="ADAL" clId="{0558F9FC-7723-4163-864B-7113D67FD701}" dt="2023-12-08T14:14:33.104" v="81" actId="20577"/>
        <pc:sldMasterMkLst>
          <pc:docMk/>
          <pc:sldMasterMk cId="953183686" sldId="2147483678"/>
        </pc:sldMasterMkLst>
        <pc:spChg chg="mod">
          <ac:chgData name="Shafer, Ethan H CPT" userId="505e747c-87be-44c0-94c2-fc4c31a873c1" providerId="ADAL" clId="{0558F9FC-7723-4163-864B-7113D67FD701}" dt="2023-12-08T14:14:33.104" v="81" actId="20577"/>
          <ac:spMkLst>
            <pc:docMk/>
            <pc:sldMasterMk cId="953183686" sldId="2147483678"/>
            <ac:spMk id="5" creationId="{00000000-0000-0000-0000-000000000000}"/>
          </ac:spMkLst>
        </pc:spChg>
        <pc:picChg chg="add mod">
          <ac:chgData name="Shafer, Ethan H CPT" userId="505e747c-87be-44c0-94c2-fc4c31a873c1" providerId="ADAL" clId="{0558F9FC-7723-4163-864B-7113D67FD701}" dt="2023-12-08T14:11:00.285" v="47" actId="1038"/>
          <ac:picMkLst>
            <pc:docMk/>
            <pc:sldMasterMk cId="953183686" sldId="2147483678"/>
            <ac:picMk id="49" creationId="{A0A52E4E-F0E0-78FD-D33C-4DD20FA86F8B}"/>
          </ac:picMkLst>
        </pc:picChg>
        <pc:picChg chg="add mod">
          <ac:chgData name="Shafer, Ethan H CPT" userId="505e747c-87be-44c0-94c2-fc4c31a873c1" providerId="ADAL" clId="{0558F9FC-7723-4163-864B-7113D67FD701}" dt="2023-12-08T14:13:26.548" v="56" actId="1035"/>
          <ac:picMkLst>
            <pc:docMk/>
            <pc:sldMasterMk cId="953183686" sldId="2147483678"/>
            <ac:picMk id="51" creationId="{EAF831E6-31D2-E27A-34D2-A7D807CAB6F1}"/>
          </ac:picMkLst>
        </pc:picChg>
        <pc:sldLayoutChg chg="addSp modSp">
          <pc:chgData name="Shafer, Ethan H CPT" userId="505e747c-87be-44c0-94c2-fc4c31a873c1" providerId="ADAL" clId="{0558F9FC-7723-4163-864B-7113D67FD701}" dt="2023-12-08T14:13:47.540" v="57"/>
          <pc:sldLayoutMkLst>
            <pc:docMk/>
            <pc:sldMasterMk cId="953183686" sldId="2147483678"/>
            <pc:sldLayoutMk cId="1415347951" sldId="2147483679"/>
          </pc:sldLayoutMkLst>
          <pc:picChg chg="add mod">
            <ac:chgData name="Shafer, Ethan H CPT" userId="505e747c-87be-44c0-94c2-fc4c31a873c1" providerId="ADAL" clId="{0558F9FC-7723-4163-864B-7113D67FD701}" dt="2023-12-08T14:13:47.540" v="57"/>
            <ac:picMkLst>
              <pc:docMk/>
              <pc:sldMasterMk cId="953183686" sldId="2147483678"/>
              <pc:sldLayoutMk cId="1415347951" sldId="2147483679"/>
              <ac:picMk id="7" creationId="{2AEB44E5-A3BE-F444-CC0E-467A77641F42}"/>
            </ac:picMkLst>
          </pc:picChg>
          <pc:picChg chg="add mod">
            <ac:chgData name="Shafer, Ethan H CPT" userId="505e747c-87be-44c0-94c2-fc4c31a873c1" providerId="ADAL" clId="{0558F9FC-7723-4163-864B-7113D67FD701}" dt="2023-12-08T14:13:47.540" v="57"/>
            <ac:picMkLst>
              <pc:docMk/>
              <pc:sldMasterMk cId="953183686" sldId="2147483678"/>
              <pc:sldLayoutMk cId="1415347951" sldId="2147483679"/>
              <ac:picMk id="8" creationId="{E7850F95-B3ED-3505-ACE0-092BDCB180D2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FC0B2-CCAA-46F8-A547-49B8C36E7C87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811CC-B29F-4526-A732-D1E7BE65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46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Businesses primarily* migrate to the cloud for three reasons</a:t>
            </a:r>
          </a:p>
          <a:p>
            <a:pPr marL="228600" indent="-228600">
              <a:buAutoNum type="arabicPeriod"/>
            </a:pPr>
            <a:r>
              <a:rPr lang="en-US" dirty="0"/>
              <a:t>scalability</a:t>
            </a:r>
          </a:p>
          <a:p>
            <a:pPr marL="228600" indent="-228600">
              <a:buAutoNum type="arabicPeriod"/>
            </a:pPr>
            <a:r>
              <a:rPr lang="en-US" dirty="0"/>
              <a:t>costs</a:t>
            </a:r>
          </a:p>
          <a:p>
            <a:pPr marL="228600" indent="-228600">
              <a:buAutoNum type="arabicPeriod"/>
            </a:pPr>
            <a:r>
              <a:rPr lang="en-US" dirty="0"/>
              <a:t>agility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11CC-B29F-4526-A732-D1E7BE6588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01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11CC-B29F-4526-A732-D1E7BE6588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11CC-B29F-4526-A732-D1E7BE6588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2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11CC-B29F-4526-A732-D1E7BE6588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3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0"/>
              </a:rPr>
              <a:t>Advantages of Vertical Scaling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It is easy to implement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Reduced software costs as no new resources are added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Fewer efforts required to maintain this single system</a:t>
            </a:r>
          </a:p>
          <a:p>
            <a:pPr algn="l" fontAlgn="base"/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0"/>
              </a:rPr>
              <a:t>Disadvantages of Vertical Scaling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Single-point failure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Since when the system (server) fails, the downtime is high because we only have a single server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High risk of hardware failures</a:t>
            </a:r>
          </a:p>
          <a:p>
            <a:r>
              <a:rPr lang="en-US" dirty="0"/>
              <a:t>https://www.geeksforgeeks.org/overview-of-scaling-vertical-and-horizontal-scaling/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11CC-B29F-4526-A732-D1E7BE6588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4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0"/>
              </a:rPr>
              <a:t>Advantages of Horizontal Scaling</a:t>
            </a:r>
          </a:p>
          <a:p>
            <a:pPr algn="l" fontAlgn="base">
              <a:buFont typeface="+mj-lt"/>
              <a:buAutoNum type="arabicPeriod"/>
            </a:pPr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0"/>
              </a:rPr>
              <a:t>Fault Tolerance 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means that there is no single point of failure in this kind of scale because there are 5 servers here instead of 1 powerful server. So if anyone of the servers fails then there will be other servers for backup. Whereas, in </a:t>
            </a:r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0"/>
              </a:rPr>
              <a:t>Vertical Scaling 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there is single point failure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Nunito" pitchFamily="2" charset="0"/>
              </a:rPr>
              <a:t>i.e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: if a server fails then the whole service is stopped.</a:t>
            </a:r>
          </a:p>
          <a:p>
            <a:pPr algn="l" fontAlgn="base">
              <a:buFont typeface="+mj-lt"/>
              <a:buAutoNum type="arabicPeriod"/>
            </a:pPr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0"/>
              </a:rPr>
              <a:t>Low Latency: 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Latency refers to how late or delayed our request is being processed.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Built-in backup</a:t>
            </a:r>
          </a:p>
          <a:p>
            <a:pPr algn="l" fontAlgn="base"/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0"/>
              </a:rPr>
              <a:t>Disadvantages of Horizontal Scaling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Not easy to implement as there are a number of components in this kind of scale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Cost is high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Networking components like, router, load balancer are required</a:t>
            </a:r>
          </a:p>
          <a:p>
            <a:pPr algn="l" fontAlgn="base"/>
            <a:r>
              <a:rPr lang="en-US" dirty="0"/>
              <a:t>https://www.geeksforgeeks.org/overview-of-scaling-vertical-and-horizontal-scaling/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11CC-B29F-4526-A732-D1E7BE6588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25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11CC-B29F-4526-A732-D1E7BE6588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87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11CC-B29F-4526-A732-D1E7BE6588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3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scale based on service usage</a:t>
            </a:r>
          </a:p>
          <a:p>
            <a:r>
              <a:rPr lang="en-US" dirty="0"/>
              <a:t>Generally (hopefully) as your usage goes up, you are making more money as well</a:t>
            </a:r>
          </a:p>
          <a:p>
            <a:r>
              <a:rPr lang="en-US" dirty="0"/>
              <a:t>Without cloud, you have to forecast your highest usage and then purchase (capex) systems based on that need and they sit idle</a:t>
            </a:r>
          </a:p>
          <a:p>
            <a:endParaRPr lang="en-US" dirty="0"/>
          </a:p>
          <a:p>
            <a:r>
              <a:rPr lang="en-US" dirty="0"/>
              <a:t>Remember our old mainframes?  They might sit at 5% most of the time, that’s a lot of wasted money!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11CC-B29F-4526-A732-D1E7BE6588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49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easier to determine who used what</a:t>
            </a:r>
          </a:p>
          <a:p>
            <a:r>
              <a:rPr lang="en-US" dirty="0"/>
              <a:t>Also possible to “tag” applications to specific cost centers and profit generators</a:t>
            </a:r>
          </a:p>
          <a:p>
            <a:r>
              <a:rPr lang="en-US" dirty="0"/>
              <a:t>Analysts can forecast the $$ / user and scale appropriately</a:t>
            </a:r>
          </a:p>
          <a:p>
            <a:r>
              <a:rPr lang="en-US" dirty="0"/>
              <a:t>No up-front purchases for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11CC-B29F-4526-A732-D1E7BE6588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1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11CC-B29F-4526-A732-D1E7BE6588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4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CDDEF79-8CE2-4E63-A36E-3B31505722FC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logo with a helmet and sword&#10;&#10;Description automatically generated">
            <a:extLst>
              <a:ext uri="{FF2B5EF4-FFF2-40B4-BE49-F238E27FC236}">
                <a16:creationId xmlns:a16="http://schemas.microsoft.com/office/drawing/2014/main" id="{2AEB44E5-A3BE-F444-CC0E-467A77641F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231" y="4239"/>
            <a:ext cx="1191964" cy="1191964"/>
          </a:xfrm>
          <a:prstGeom prst="rect">
            <a:avLst/>
          </a:prstGeom>
        </p:spPr>
      </p:pic>
      <p:pic>
        <p:nvPicPr>
          <p:cNvPr id="8" name="Picture 7" descr="A close up of an eagle&#10;&#10;Description automatically generated">
            <a:extLst>
              <a:ext uri="{FF2B5EF4-FFF2-40B4-BE49-F238E27FC236}">
                <a16:creationId xmlns:a16="http://schemas.microsoft.com/office/drawing/2014/main" id="{E7850F95-B3ED-3505-ACE0-092BDCB180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1" y="-68"/>
            <a:ext cx="131194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4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2776-BB35-4995-856C-F91C580CD1E0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4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C25A-43F8-44ED-9273-D643B0F1A6B3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4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7DD2-633E-4026-8182-18498174284F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342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EA99-B805-4E7B-9CAC-990DF80FF7C8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59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1F46-E55F-4A4F-AE17-064729BD914A}" type="datetime1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14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5001-E8DB-416D-9B4D-7C06612C167A}" type="datetime1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2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2EBE-5F61-43AC-B279-33C0A24738AB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20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F018E-20EB-4DB9-A96F-DEA2C20EC15C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2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9D7F-DBE8-4BDE-8620-00FDCC00E20F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6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326E8-7019-476C-B0D6-BE7F536158AB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D14-34EB-4AB7-A883-91D354E6CEDA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5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1623-E3AC-4860-8A18-301ABF51D37F}" type="datetime1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96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2C7C-076D-4EAD-A3BF-A9ADE4F922A3}" type="datetime1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8F01-D84D-4954-A1B2-8DF4D6BAA2F2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1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F67F-49B5-4E96-BB49-9A66581A865E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3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9DE07-B767-4316-A80D-E0B54DDF0F85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8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8490F-AF7A-414D-9DC8-27A6E071856A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39B46-FA54-4B70-AC0D-4BB93E2046DD}" type="slidenum">
              <a:rPr lang="en-US" smtClean="0"/>
              <a:t>‹#›</a:t>
            </a:fld>
            <a:endParaRPr lang="en-US"/>
          </a:p>
        </p:txBody>
      </p:sp>
      <p:pic>
        <p:nvPicPr>
          <p:cNvPr id="49" name="Picture 48" descr="A logo with a helmet and sword&#10;&#10;Description automatically generated">
            <a:extLst>
              <a:ext uri="{FF2B5EF4-FFF2-40B4-BE49-F238E27FC236}">
                <a16:creationId xmlns:a16="http://schemas.microsoft.com/office/drawing/2014/main" id="{A0A52E4E-F0E0-78FD-D33C-4DD20FA86F8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231" y="4239"/>
            <a:ext cx="1191964" cy="1191964"/>
          </a:xfrm>
          <a:prstGeom prst="rect">
            <a:avLst/>
          </a:prstGeom>
        </p:spPr>
      </p:pic>
      <p:pic>
        <p:nvPicPr>
          <p:cNvPr id="51" name="Picture 50" descr="A close up of an eagle&#10;&#10;Description automatically generated">
            <a:extLst>
              <a:ext uri="{FF2B5EF4-FFF2-40B4-BE49-F238E27FC236}">
                <a16:creationId xmlns:a16="http://schemas.microsoft.com/office/drawing/2014/main" id="{EAF831E6-31D2-E27A-34D2-A7D807CAB6F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1" y="-68"/>
            <a:ext cx="131194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83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C5299-E57D-B016-3073-F9B77FF12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/>
              <a:t>CY394: 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EF80-869B-4141-5931-91ED45F7B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Why Choose Cloud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512E6-5777-903B-2359-957BAFC00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4AD7F-565C-5637-F415-AA696BD0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24533" y="5413248"/>
            <a:ext cx="6434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8039B46-FA54-4B70-AC0D-4BB93E2046D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6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059B-C444-BAA4-C5D8-FB66C305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09C7A-4D97-D32C-1290-4BA230D7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ROI and TCO calculations</a:t>
            </a:r>
          </a:p>
          <a:p>
            <a:r>
              <a:rPr lang="en-US" dirty="0"/>
              <a:t>Predictable Spending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0E97-CB36-B94A-AD35-95128251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0CD95-3310-E67C-79DE-59202F97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8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DE10-74A9-9035-C511-4BF7063A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CapEx</a:t>
            </a:r>
            <a:r>
              <a:rPr lang="en-US" dirty="0"/>
              <a:t> vs </a:t>
            </a:r>
            <a:r>
              <a:rPr lang="en-US" dirty="0" err="1"/>
              <a:t>OpEx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EBF3F0-2261-21F2-F290-D3F22B57B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Capital Expenses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9F6C82-850E-CF2A-47A3-70E90A46C2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Paid up front</a:t>
            </a:r>
          </a:p>
          <a:p>
            <a:r>
              <a:rPr lang="en-US" dirty="0"/>
              <a:t>Depreciated over time (tax implications)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50EC7B-2E95-E0B6-839B-760BFD2FD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Operational Expenses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5AEC0A-4F61-9780-EF22-CFB64C0D35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Paid over time</a:t>
            </a:r>
          </a:p>
          <a:p>
            <a:r>
              <a:rPr lang="en-US" dirty="0"/>
              <a:t>Taxed at the point of purchase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2660A-61DF-AACD-CDE1-92750E1C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0888C-CEF9-A3F0-13E5-4F987965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A9F0-E6E4-F3F0-D4DB-EC3C7257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E8C13-F6D0-7512-B31D-4FADC1B4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45C0B-B453-3DA6-51D6-201BF86C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161ED8F-0518-01DB-44E1-CC76848A0F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0" y="2171950"/>
            <a:ext cx="9944955" cy="371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55ABA4A-0DE9-2A92-2188-274379D78186}"/>
              </a:ext>
            </a:extLst>
          </p:cNvPr>
          <p:cNvSpPr/>
          <p:nvPr/>
        </p:nvSpPr>
        <p:spPr>
          <a:xfrm>
            <a:off x="1085010" y="3062331"/>
            <a:ext cx="6239308" cy="2508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33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07AF-08B4-EEF6-25FA-BA034373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FDE36-A58C-455E-7975-B0FCC0403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Employees work remotely</a:t>
            </a:r>
          </a:p>
          <a:p>
            <a:r>
              <a:rPr lang="en-US" dirty="0"/>
              <a:t>HQ can be anywhere</a:t>
            </a:r>
          </a:p>
          <a:p>
            <a:r>
              <a:rPr lang="en-US" dirty="0"/>
              <a:t>Anyone can access service anywhere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90BD3E-D037-8E36-C2D2-3357FA03A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3259F-1234-0A58-C58F-2D1851DE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2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F84D-C711-6276-9372-8BA32521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AA55-3F12-AF2D-7CF9-AADC52DB2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provider’s responsibility</a:t>
            </a:r>
          </a:p>
          <a:p>
            <a:r>
              <a:rPr lang="en-US" dirty="0"/>
              <a:t>Easily switch to another region</a:t>
            </a:r>
          </a:p>
          <a:p>
            <a:r>
              <a:rPr lang="en-US" dirty="0"/>
              <a:t>Shift company operations from one site to another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0104B-EE86-D4DF-4455-EAFB2FBF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07B8E-E7E2-C053-CA91-26418FDF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7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F712-967B-EAF8-16BC-C137889A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 and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0496A-8C3F-AB1A-F9BF-C443A9830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maintenance inconsequential</a:t>
            </a:r>
          </a:p>
          <a:p>
            <a:r>
              <a:rPr lang="en-US" dirty="0"/>
              <a:t>Roll updates across services without downtime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690AE-AA89-E056-2FC9-039A3017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0E2C7-D4E9-099A-7167-EB0A7A48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68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2309-C0A7-47D5-9388-85425F8B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E56A0-DD4B-A68F-83B4-D9DF97985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sub-organization or employee can provision services</a:t>
            </a:r>
          </a:p>
          <a:p>
            <a:r>
              <a:rPr lang="en-US" dirty="0"/>
              <a:t>Can spin-up / down as needed</a:t>
            </a:r>
          </a:p>
          <a:p>
            <a:r>
              <a:rPr lang="en-US" dirty="0"/>
              <a:t>Need a new product?  Rent it for a while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2C877-A0A7-0655-4705-2AFD6AF4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6BC79-54DF-C19D-A334-9E998C78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27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973D-40BC-0AD4-0857-5C21A54E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10E-DEB6-F312-FA33-CAB664C55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connectivity required</a:t>
            </a:r>
          </a:p>
          <a:p>
            <a:r>
              <a:rPr lang="en-US" dirty="0"/>
              <a:t>Limited control / flexibility</a:t>
            </a:r>
          </a:p>
          <a:p>
            <a:r>
              <a:rPr lang="en-US" dirty="0"/>
              <a:t>Vendor lock-in</a:t>
            </a:r>
          </a:p>
          <a:p>
            <a:r>
              <a:rPr lang="en-US" dirty="0"/>
              <a:t>Latency</a:t>
            </a:r>
          </a:p>
          <a:p>
            <a:r>
              <a:rPr lang="en-US" dirty="0"/>
              <a:t>Management complexity</a:t>
            </a:r>
          </a:p>
          <a:p>
            <a:r>
              <a:rPr lang="en-US" dirty="0"/>
              <a:t>Customization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D1E66-01ED-9A43-F13A-CBD8AFE1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ADC05-77E8-F817-4B0D-2151E9FB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52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0EC2-8264-FB71-4EC4-0D75C25A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9F10-DB79-3ED6-77B0-DDE07F230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9B7A2-6C72-74B5-8B36-1A4D54E6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FDC6A-6E0A-8564-CEF9-17BB3030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61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D105-86C2-E13B-5A69-2E43206F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9D2709-C5BC-3CB6-244D-CEA6C591A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C3C07-0EDB-F9F1-09B3-DBCF31C4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11A96-48F3-D231-9BF1-3B01FB9C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82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C5F3FA6-2709-981C-597F-6614A642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0E2BF1D-0EAC-27BA-A810-2F514A1D5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i="0" dirty="0">
                <a:effectLst/>
              </a:rPr>
              <a:t> Explain the fundamental concepts of cloud computing.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</a:rPr>
              <a:t> Identify the key reasons businesses migrate to cloud platforms.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</a:rPr>
              <a:t> Analyze the economic and operational benefits of cloud deployments. 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</a:rPr>
              <a:t> Discuss real-world case studies where cloud deployments have driven business success.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67770-00E5-F1F0-B1F8-F6B96535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3AFDCF-3DA3-08D2-6C2E-598625CD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71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86" name="Rectangle 185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1F13B7-3E99-A542-0CFF-8720C2F1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6157BB-C35D-FBD5-BFB5-82112A366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8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36792-6E07-3F2C-88DC-6A000772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00EAB-047E-F848-E8B0-47CE4E4E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24533" y="5413248"/>
            <a:ext cx="6434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039B46-FA54-4B70-AC0D-4BB93E2046DD}" type="slidenum"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13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A9F0-E6E4-F3F0-D4DB-EC3C7257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Characteristics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E8C13-F6D0-7512-B31D-4FADC1B4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45C0B-B453-3DA6-51D6-201BF86C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161ED8F-0518-01DB-44E1-CC76848A0F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0" y="2171950"/>
            <a:ext cx="9944955" cy="371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55ABA4A-0DE9-2A92-2188-274379D78186}"/>
              </a:ext>
            </a:extLst>
          </p:cNvPr>
          <p:cNvSpPr/>
          <p:nvPr/>
        </p:nvSpPr>
        <p:spPr>
          <a:xfrm>
            <a:off x="7093131" y="2991394"/>
            <a:ext cx="1959428" cy="2508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407FAF-95AF-73E6-6E02-0A699459F166}"/>
              </a:ext>
            </a:extLst>
          </p:cNvPr>
          <p:cNvSpPr/>
          <p:nvPr/>
        </p:nvSpPr>
        <p:spPr>
          <a:xfrm>
            <a:off x="9052559" y="3066256"/>
            <a:ext cx="1959428" cy="2508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6BDB62-B8BC-D7AE-BA28-7F8E4DA88FD9}"/>
              </a:ext>
            </a:extLst>
          </p:cNvPr>
          <p:cNvSpPr/>
          <p:nvPr/>
        </p:nvSpPr>
        <p:spPr>
          <a:xfrm>
            <a:off x="1105634" y="2991393"/>
            <a:ext cx="5987495" cy="2508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A9F0-E6E4-F3F0-D4DB-EC3C7257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E8C13-F6D0-7512-B31D-4FADC1B4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45C0B-B453-3DA6-51D6-201BF86C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161ED8F-0518-01DB-44E1-CC76848A0F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0" y="2171950"/>
            <a:ext cx="9944955" cy="371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55ABA4A-0DE9-2A92-2188-274379D78186}"/>
              </a:ext>
            </a:extLst>
          </p:cNvPr>
          <p:cNvSpPr/>
          <p:nvPr/>
        </p:nvSpPr>
        <p:spPr>
          <a:xfrm>
            <a:off x="7093131" y="2991394"/>
            <a:ext cx="1959428" cy="2508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8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1A2A-079F-71F0-C59E-B0B5A794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Scalability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F4431-55DA-1959-D9EC-977FB509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E3565-5150-B456-65E3-ADBD8E31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Vertical Scaling | Definitions | Graphs | Examples - Cuemath">
            <a:extLst>
              <a:ext uri="{FF2B5EF4-FFF2-40B4-BE49-F238E27FC236}">
                <a16:creationId xmlns:a16="http://schemas.microsoft.com/office/drawing/2014/main" id="{4343372B-C867-B0BF-24F3-02D547CFE3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31" y="2249488"/>
            <a:ext cx="7745164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78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5D7B-6E2B-0489-5AFE-1087AF21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93B34-32EE-013F-19E0-CA2C2BDF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B7ED5-BDD0-E381-CF96-8D9789CC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How Business Organizations Can Achieve Vertical Scaling and Horizontal ...">
            <a:extLst>
              <a:ext uri="{FF2B5EF4-FFF2-40B4-BE49-F238E27FC236}">
                <a16:creationId xmlns:a16="http://schemas.microsoft.com/office/drawing/2014/main" id="{D3F5A6B7-A3E4-E3FB-51A2-0706E62220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31" y="2249488"/>
            <a:ext cx="7745164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86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65AD-ED2A-0C8F-F537-2F692A39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10B5-AA9F-A61F-FD75-9EA7BE9E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Regional scaling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“Location transparent”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E24A7-CB86-7A60-ED1B-3A33539B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733D1-CA5A-D085-F1E8-3A70150E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What is Scalability in Cloud Computing? - Binadox - SaaS management">
            <a:extLst>
              <a:ext uri="{FF2B5EF4-FFF2-40B4-BE49-F238E27FC236}">
                <a16:creationId xmlns:a16="http://schemas.microsoft.com/office/drawing/2014/main" id="{2518C39C-0229-E04B-CAFF-14D65471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17713"/>
            <a:ext cx="7315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1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A9F0-E6E4-F3F0-D4DB-EC3C7257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E8C13-F6D0-7512-B31D-4FADC1B4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45C0B-B453-3DA6-51D6-201BF86C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161ED8F-0518-01DB-44E1-CC76848A0F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0" y="2171950"/>
            <a:ext cx="9944955" cy="371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55ABA4A-0DE9-2A92-2188-274379D78186}"/>
              </a:ext>
            </a:extLst>
          </p:cNvPr>
          <p:cNvSpPr/>
          <p:nvPr/>
        </p:nvSpPr>
        <p:spPr>
          <a:xfrm>
            <a:off x="8987246" y="3010080"/>
            <a:ext cx="1959428" cy="2508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3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CBBD-1D53-A60B-B8F3-E2EE2203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14C1B-CB4C-1180-6423-7CEE4193F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use of resources (less waste)</a:t>
            </a:r>
          </a:p>
          <a:p>
            <a:r>
              <a:rPr lang="en-US" dirty="0"/>
              <a:t>Costs scale based on service usage (instead of large up-front cost)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8D11C-FF06-381C-1002-2E9E7304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DF3E9-9F9C-50E5-B47C-1672B89B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9B46-FA54-4B70-AC0D-4BB93E2046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89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6AD29F-8D1D-43FF-9A0F-47286C160A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D4E072-2919-45FE-A703-0A6ADD690EA0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3.xml><?xml version="1.0" encoding="utf-8"?>
<ds:datastoreItem xmlns:ds="http://schemas.openxmlformats.org/officeDocument/2006/customXml" ds:itemID="{D0D0A152-80D9-47E5-8F15-8C28B3600E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4548</TotalTime>
  <Words>567</Words>
  <Application>Microsoft Office PowerPoint</Application>
  <PresentationFormat>Widescreen</PresentationFormat>
  <Paragraphs>117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Nunito</vt:lpstr>
      <vt:lpstr>Tw Cen MT</vt:lpstr>
      <vt:lpstr>Circuit</vt:lpstr>
      <vt:lpstr>CY394: Cloud Computing</vt:lpstr>
      <vt:lpstr>Lesson Objectives</vt:lpstr>
      <vt:lpstr>Cloud Computing Characteristics</vt:lpstr>
      <vt:lpstr>Scalability</vt:lpstr>
      <vt:lpstr>Vertical Scalability</vt:lpstr>
      <vt:lpstr>Horizontal Scalability</vt:lpstr>
      <vt:lpstr>Cloud Scalability</vt:lpstr>
      <vt:lpstr>Costs</vt:lpstr>
      <vt:lpstr>Scaling</vt:lpstr>
      <vt:lpstr>Reporting</vt:lpstr>
      <vt:lpstr>CapEx vs OpEx</vt:lpstr>
      <vt:lpstr>Agility</vt:lpstr>
      <vt:lpstr>Global Accessibility</vt:lpstr>
      <vt:lpstr>Disaster Recovery</vt:lpstr>
      <vt:lpstr>Maintenance and Updates</vt:lpstr>
      <vt:lpstr>Self-service</vt:lpstr>
      <vt:lpstr>Downsides</vt:lpstr>
      <vt:lpstr>Migrations</vt:lpstr>
      <vt:lpstr>Case Studies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CY394: Cloud Computing</dc:title>
  <dc:creator>Shafer, Ethan H CPT</dc:creator>
  <cp:lastModifiedBy>Shafer, Ethan H MAJ</cp:lastModifiedBy>
  <cp:revision>2</cp:revision>
  <dcterms:created xsi:type="dcterms:W3CDTF">2023-12-08T14:08:16Z</dcterms:created>
  <dcterms:modified xsi:type="dcterms:W3CDTF">2025-01-11T02:53:12Z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